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Rockwell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notes'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C7AC730-DE32-4741-8B62-BD22D6B81D29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1E0C325-0C6F-4BFD-AD55-7A82561E3EB8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1AE598-D5B8-4C1B-8FE2-61D9021E09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59150496-E93F-411C-8F76-F73CB6C10F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AD17066D-F0FD-4349-86F3-470D06B385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48BF76-A953-4E47-A665-DBB039D12F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9E176FF-93A0-4E70-B7F7-62B6BEB62B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29B97F8-27DD-40BA-B8AA-A2B191F508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890BAC1-D8D6-4707-9C60-B09CCB84CF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118480" y="803160"/>
            <a:ext cx="3065400" cy="52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8337600" y="803160"/>
            <a:ext cx="3065400" cy="52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30BBF1C-FFBB-4819-9155-7A89AB9634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D370979-8BC7-42B8-9AFA-3E662CCD24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58D9ABE-3F1F-4E01-9703-740926E965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D88AD48-9513-4F58-ACF4-C7938C4DFD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88"/>
          <p:cNvGrpSpPr/>
          <p:nvPr/>
        </p:nvGrpSpPr>
        <p:grpSpPr>
          <a:xfrm>
            <a:off x="-329760" y="-59400"/>
            <a:ext cx="12515760" cy="6933600"/>
            <a:chOff x="-329760" y="-59400"/>
            <a:chExt cx="12515760" cy="6933600"/>
          </a:xfrm>
        </p:grpSpPr>
        <p:sp>
          <p:nvSpPr>
            <p:cNvPr id="1" name="Freeform 5"/>
            <p:cNvSpPr/>
            <p:nvPr/>
          </p:nvSpPr>
          <p:spPr>
            <a:xfrm>
              <a:off x="-329760" y="1290960"/>
              <a:ext cx="9702360" cy="5573160"/>
            </a:xfrm>
            <a:custGeom>
              <a:avLst/>
              <a:gdLst>
                <a:gd name="textAreaLeft" fmla="*/ 0 w 9702360"/>
                <a:gd name="textAreaRight" fmla="*/ 9702720 w 9702360"/>
                <a:gd name="textAreaTop" fmla="*/ 0 h 5573160"/>
                <a:gd name="textAreaBottom" fmla="*/ 5573520 h 5573160"/>
              </a:gdLst>
              <a:ahLst/>
              <a:rect l="textAreaLeft" t="textAreaTop" r="textAreaRight" b="textAreaBottom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" name="Freeform 6"/>
            <p:cNvSpPr/>
            <p:nvPr/>
          </p:nvSpPr>
          <p:spPr>
            <a:xfrm>
              <a:off x="670320" y="2010600"/>
              <a:ext cx="7373520" cy="4848480"/>
            </a:xfrm>
            <a:custGeom>
              <a:avLst/>
              <a:gdLst>
                <a:gd name="textAreaLeft" fmla="*/ 0 w 7373520"/>
                <a:gd name="textAreaRight" fmla="*/ 7373880 w 7373520"/>
                <a:gd name="textAreaTop" fmla="*/ 0 h 4848480"/>
                <a:gd name="textAreaBottom" fmla="*/ 4848840 h 4848480"/>
              </a:gdLst>
              <a:ahLst/>
              <a:rect l="textAreaLeft" t="textAreaTop" r="textAreaRight" b="textAreaBottom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" name="Freeform 7"/>
            <p:cNvSpPr/>
            <p:nvPr/>
          </p:nvSpPr>
          <p:spPr>
            <a:xfrm>
              <a:off x="251280" y="1780920"/>
              <a:ext cx="8035560" cy="5083200"/>
            </a:xfrm>
            <a:custGeom>
              <a:avLst/>
              <a:gdLst>
                <a:gd name="textAreaLeft" fmla="*/ 0 w 8035560"/>
                <a:gd name="textAreaRight" fmla="*/ 8035920 w 8035560"/>
                <a:gd name="textAreaTop" fmla="*/ 0 h 5083200"/>
                <a:gd name="textAreaBottom" fmla="*/ 5083560 h 5083200"/>
              </a:gdLst>
              <a:ahLst/>
              <a:rect l="textAreaLeft" t="textAreaTop" r="textAreaRight" b="textAreaBottom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" name="Freeform 8"/>
            <p:cNvSpPr/>
            <p:nvPr/>
          </p:nvSpPr>
          <p:spPr>
            <a:xfrm>
              <a:off x="-1080" y="542520"/>
              <a:ext cx="10334160" cy="6321600"/>
            </a:xfrm>
            <a:custGeom>
              <a:avLst/>
              <a:gdLst>
                <a:gd name="textAreaLeft" fmla="*/ 0 w 10334160"/>
                <a:gd name="textAreaRight" fmla="*/ 10334520 w 10334160"/>
                <a:gd name="textAreaTop" fmla="*/ 0 h 6321600"/>
                <a:gd name="textAreaBottom" fmla="*/ 6321960 h 6321600"/>
              </a:gdLst>
              <a:ahLst/>
              <a:rect l="textAreaLeft" t="textAreaTop" r="textAreaRight" b="textAreaBottom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Freeform 9"/>
            <p:cNvSpPr/>
            <p:nvPr/>
          </p:nvSpPr>
          <p:spPr>
            <a:xfrm>
              <a:off x="3600" y="6178680"/>
              <a:ext cx="504360" cy="681120"/>
            </a:xfrm>
            <a:custGeom>
              <a:avLst/>
              <a:gdLst>
                <a:gd name="textAreaLeft" fmla="*/ 0 w 504360"/>
                <a:gd name="textAreaRight" fmla="*/ 504720 w 504360"/>
                <a:gd name="textAreaTop" fmla="*/ 0 h 681120"/>
                <a:gd name="textAreaBottom" fmla="*/ 681480 h 681120"/>
              </a:gdLst>
              <a:ahLst/>
              <a:rect l="textAreaLeft" t="textAreaTop" r="textAreaRight" b="textAreaBottom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Freeform 10"/>
            <p:cNvSpPr/>
            <p:nvPr/>
          </p:nvSpPr>
          <p:spPr>
            <a:xfrm>
              <a:off x="-1080" y="-59400"/>
              <a:ext cx="11091600" cy="6923520"/>
            </a:xfrm>
            <a:custGeom>
              <a:avLst/>
              <a:gdLst>
                <a:gd name="textAreaLeft" fmla="*/ 0 w 11091600"/>
                <a:gd name="textAreaRight" fmla="*/ 11091960 w 11091600"/>
                <a:gd name="textAreaTop" fmla="*/ 0 h 6923520"/>
                <a:gd name="textAreaBottom" fmla="*/ 6923880 h 6923520"/>
              </a:gdLst>
              <a:ahLst/>
              <a:rect l="textAreaLeft" t="textAreaTop" r="textAreaRight" b="textAreaBottom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Freeform 11"/>
            <p:cNvSpPr/>
            <p:nvPr/>
          </p:nvSpPr>
          <p:spPr>
            <a:xfrm>
              <a:off x="5426640" y="-1800"/>
              <a:ext cx="5787720" cy="6846840"/>
            </a:xfrm>
            <a:custGeom>
              <a:avLst/>
              <a:gdLst>
                <a:gd name="textAreaLeft" fmla="*/ 0 w 5787720"/>
                <a:gd name="textAreaRight" fmla="*/ 5788080 w 5787720"/>
                <a:gd name="textAreaTop" fmla="*/ 0 h 6846840"/>
                <a:gd name="textAreaBottom" fmla="*/ 6847200 h 6846840"/>
              </a:gdLst>
              <a:ahLst/>
              <a:rect l="textAreaLeft" t="textAreaTop" r="textAreaRight" b="textAreaBottom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-1080" y="-1800"/>
              <a:ext cx="1056960" cy="614160"/>
            </a:xfrm>
            <a:custGeom>
              <a:avLst/>
              <a:gdLst>
                <a:gd name="textAreaLeft" fmla="*/ 0 w 1056960"/>
                <a:gd name="textAreaRight" fmla="*/ 1057320 w 1056960"/>
                <a:gd name="textAreaTop" fmla="*/ 0 h 614160"/>
                <a:gd name="textAreaBottom" fmla="*/ 614520 h 614160"/>
              </a:gdLst>
              <a:ahLst/>
              <a:rect l="textAreaLeft" t="textAreaTop" r="textAreaRight" b="textAreaBottom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Freeform 13"/>
            <p:cNvSpPr/>
            <p:nvPr/>
          </p:nvSpPr>
          <p:spPr>
            <a:xfrm>
              <a:off x="5821920" y="-1800"/>
              <a:ext cx="5587560" cy="6865920"/>
            </a:xfrm>
            <a:custGeom>
              <a:avLst/>
              <a:gdLst>
                <a:gd name="textAreaLeft" fmla="*/ 0 w 5587560"/>
                <a:gd name="textAreaRight" fmla="*/ 5587920 w 5587560"/>
                <a:gd name="textAreaTop" fmla="*/ 0 h 6865920"/>
                <a:gd name="textAreaBottom" fmla="*/ 6866280 h 6865920"/>
              </a:gdLst>
              <a:ahLst/>
              <a:rect l="textAreaLeft" t="textAreaTop" r="textAreaRight" b="textAreaBottom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Freeform 14"/>
            <p:cNvSpPr/>
            <p:nvPr/>
          </p:nvSpPr>
          <p:spPr>
            <a:xfrm>
              <a:off x="3600" y="-6840"/>
              <a:ext cx="595080" cy="352440"/>
            </a:xfrm>
            <a:custGeom>
              <a:avLst/>
              <a:gdLst>
                <a:gd name="textAreaLeft" fmla="*/ 0 w 595080"/>
                <a:gd name="textAreaRight" fmla="*/ 595440 w 595080"/>
                <a:gd name="textAreaTop" fmla="*/ 0 h 352440"/>
                <a:gd name="textAreaBottom" fmla="*/ 352800 h 352440"/>
              </a:gdLst>
              <a:ahLst/>
              <a:rect l="textAreaLeft" t="textAreaTop" r="textAreaRight" b="textAreaBottom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Freeform 15"/>
            <p:cNvSpPr/>
            <p:nvPr/>
          </p:nvSpPr>
          <p:spPr>
            <a:xfrm>
              <a:off x="6012360" y="-1800"/>
              <a:ext cx="5497200" cy="6865920"/>
            </a:xfrm>
            <a:custGeom>
              <a:avLst/>
              <a:gdLst>
                <a:gd name="textAreaLeft" fmla="*/ 0 w 5497200"/>
                <a:gd name="textAreaRight" fmla="*/ 5497560 w 5497200"/>
                <a:gd name="textAreaTop" fmla="*/ 0 h 6865920"/>
                <a:gd name="textAreaBottom" fmla="*/ 6866280 h 6865920"/>
              </a:gdLst>
              <a:ahLst/>
              <a:rect l="textAreaLeft" t="textAreaTop" r="textAreaRight" b="textAreaBottom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Freeform 16"/>
            <p:cNvSpPr/>
            <p:nvPr/>
          </p:nvSpPr>
          <p:spPr>
            <a:xfrm>
              <a:off x="-1080" y="-1800"/>
              <a:ext cx="356760" cy="213480"/>
            </a:xfrm>
            <a:custGeom>
              <a:avLst/>
              <a:gdLst>
                <a:gd name="textAreaLeft" fmla="*/ 0 w 356760"/>
                <a:gd name="textAreaRight" fmla="*/ 357120 w 356760"/>
                <a:gd name="textAreaTop" fmla="*/ 0 h 213480"/>
                <a:gd name="textAreaBottom" fmla="*/ 213840 h 213480"/>
              </a:gdLst>
              <a:ahLst/>
              <a:rect l="textAreaLeft" t="textAreaTop" r="textAreaRight" b="textAreaBottom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Freeform 17"/>
            <p:cNvSpPr/>
            <p:nvPr/>
          </p:nvSpPr>
          <p:spPr>
            <a:xfrm>
              <a:off x="6210720" y="-6840"/>
              <a:ext cx="5522400" cy="6870600"/>
            </a:xfrm>
            <a:custGeom>
              <a:avLst/>
              <a:gdLst>
                <a:gd name="textAreaLeft" fmla="*/ 0 w 5522400"/>
                <a:gd name="textAreaRight" fmla="*/ 5522760 w 5522400"/>
                <a:gd name="textAreaTop" fmla="*/ 0 h 6870600"/>
                <a:gd name="textAreaBottom" fmla="*/ 6870960 h 6870600"/>
              </a:gdLst>
              <a:ahLst/>
              <a:rect l="textAreaLeft" t="textAreaTop" r="textAreaRight" b="textAreaBottom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Freeform 18"/>
            <p:cNvSpPr/>
            <p:nvPr/>
          </p:nvSpPr>
          <p:spPr>
            <a:xfrm>
              <a:off x="6463080" y="8280"/>
              <a:ext cx="5412960" cy="6865920"/>
            </a:xfrm>
            <a:custGeom>
              <a:avLst/>
              <a:gdLst>
                <a:gd name="textAreaLeft" fmla="*/ 0 w 5412960"/>
                <a:gd name="textAreaRight" fmla="*/ 5413320 w 5412960"/>
                <a:gd name="textAreaTop" fmla="*/ 0 h 6865920"/>
                <a:gd name="textAreaBottom" fmla="*/ 6866280 h 6865920"/>
              </a:gdLst>
              <a:ahLst/>
              <a:rect l="textAreaLeft" t="textAreaTop" r="textAreaRight" b="textAreaBottom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Freeform 19"/>
            <p:cNvSpPr/>
            <p:nvPr/>
          </p:nvSpPr>
          <p:spPr>
            <a:xfrm>
              <a:off x="6877440" y="-1800"/>
              <a:ext cx="5036760" cy="6861240"/>
            </a:xfrm>
            <a:custGeom>
              <a:avLst/>
              <a:gdLst>
                <a:gd name="textAreaLeft" fmla="*/ 0 w 5036760"/>
                <a:gd name="textAreaRight" fmla="*/ 5037120 w 5036760"/>
                <a:gd name="textAreaTop" fmla="*/ 0 h 6861240"/>
                <a:gd name="textAreaBottom" fmla="*/ 6861600 h 6861240"/>
              </a:gdLst>
              <a:ahLst/>
              <a:rect l="textAreaLeft" t="textAreaTop" r="textAreaRight" b="textAreaBottom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Freeform 20"/>
            <p:cNvSpPr/>
            <p:nvPr/>
          </p:nvSpPr>
          <p:spPr>
            <a:xfrm>
              <a:off x="8768160" y="-1800"/>
              <a:ext cx="3417480" cy="2741760"/>
            </a:xfrm>
            <a:custGeom>
              <a:avLst/>
              <a:gdLst>
                <a:gd name="textAreaLeft" fmla="*/ 0 w 3417480"/>
                <a:gd name="textAreaRight" fmla="*/ 3417840 w 3417480"/>
                <a:gd name="textAreaTop" fmla="*/ 0 h 2741760"/>
                <a:gd name="textAreaBottom" fmla="*/ 2742120 h 2741760"/>
              </a:gdLst>
              <a:ahLst/>
              <a:rect l="textAreaLeft" t="textAreaTop" r="textAreaRight" b="textAreaBottom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Freeform 21"/>
            <p:cNvSpPr/>
            <p:nvPr/>
          </p:nvSpPr>
          <p:spPr>
            <a:xfrm>
              <a:off x="9235080" y="2880"/>
              <a:ext cx="2950920" cy="2554920"/>
            </a:xfrm>
            <a:custGeom>
              <a:avLst/>
              <a:gdLst>
                <a:gd name="textAreaLeft" fmla="*/ 0 w 2950920"/>
                <a:gd name="textAreaRight" fmla="*/ 2951280 w 2950920"/>
                <a:gd name="textAreaTop" fmla="*/ 0 h 2554920"/>
                <a:gd name="textAreaBottom" fmla="*/ 2555280 h 2554920"/>
              </a:gdLst>
              <a:ahLst/>
              <a:rect l="textAreaLeft" t="textAreaTop" r="textAreaRight" b="textAreaBottom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Freeform 22"/>
            <p:cNvSpPr/>
            <p:nvPr/>
          </p:nvSpPr>
          <p:spPr>
            <a:xfrm>
              <a:off x="10020960" y="-1800"/>
              <a:ext cx="2165040" cy="1357920"/>
            </a:xfrm>
            <a:custGeom>
              <a:avLst/>
              <a:gdLst>
                <a:gd name="textAreaLeft" fmla="*/ 0 w 2165040"/>
                <a:gd name="textAreaRight" fmla="*/ 2165400 w 2165040"/>
                <a:gd name="textAreaTop" fmla="*/ 0 h 1357920"/>
                <a:gd name="textAreaBottom" fmla="*/ 1358280 h 1357920"/>
              </a:gdLst>
              <a:ahLst/>
              <a:rect l="textAreaLeft" t="textAreaTop" r="textAreaRight" b="textAreaBottom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Freeform 23"/>
            <p:cNvSpPr/>
            <p:nvPr/>
          </p:nvSpPr>
          <p:spPr>
            <a:xfrm>
              <a:off x="11290680" y="-1800"/>
              <a:ext cx="894960" cy="534240"/>
            </a:xfrm>
            <a:custGeom>
              <a:avLst/>
              <a:gdLst>
                <a:gd name="textAreaLeft" fmla="*/ 0 w 894960"/>
                <a:gd name="textAreaRight" fmla="*/ 895320 w 894960"/>
                <a:gd name="textAreaTop" fmla="*/ 0 h 534240"/>
                <a:gd name="textAreaBottom" fmla="*/ 534600 h 534240"/>
              </a:gdLst>
              <a:ahLst/>
              <a:rect l="textAreaLeft" t="textAreaTop" r="textAreaRight" b="textAreaBottom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0" name="Group 8"/>
          <p:cNvGrpSpPr/>
          <p:nvPr/>
        </p:nvGrpSpPr>
        <p:grpSpPr>
          <a:xfrm>
            <a:off x="1669320" y="1186560"/>
            <a:ext cx="8848080" cy="4477680"/>
            <a:chOff x="1669320" y="1186560"/>
            <a:chExt cx="8848080" cy="4477680"/>
          </a:xfrm>
        </p:grpSpPr>
        <p:sp>
          <p:nvSpPr>
            <p:cNvPr id="21" name="Rectangle 38"/>
            <p:cNvSpPr/>
            <p:nvPr/>
          </p:nvSpPr>
          <p:spPr>
            <a:xfrm>
              <a:off x="1674000" y="1186560"/>
              <a:ext cx="8843400" cy="715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" name="Isosceles Triangle 39"/>
            <p:cNvSpPr/>
            <p:nvPr/>
          </p:nvSpPr>
          <p:spPr>
            <a:xfrm rot="10800000">
              <a:off x="5892840" y="5313600"/>
              <a:ext cx="406800" cy="350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" name="Rectangle 40"/>
            <p:cNvSpPr/>
            <p:nvPr/>
          </p:nvSpPr>
          <p:spPr>
            <a:xfrm>
              <a:off x="1669320" y="1991160"/>
              <a:ext cx="8845200" cy="3321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59320" y="2075400"/>
            <a:ext cx="8679600" cy="1748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0" anchor="b">
            <a:normAutofit/>
          </a:bodyPr>
          <a:p>
            <a:pPr indent="0" algn="ctr" defTabSz="914400">
              <a:lnSpc>
                <a:spcPct val="80000"/>
              </a:lnSpc>
              <a:buNone/>
            </a:pPr>
            <a:r>
              <a:rPr b="0" lang="en-GB" sz="5400" spc="-151" strike="noStrike">
                <a:solidFill>
                  <a:srgbClr val="fffeff"/>
                </a:solidFill>
                <a:latin typeface="Calibri Light"/>
              </a:rPr>
              <a:t>Click to edit Master title style</a:t>
            </a:r>
            <a:endParaRPr b="0" lang="en-US" sz="5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dt" idx="1"/>
          </p:nvPr>
        </p:nvSpPr>
        <p:spPr>
          <a:xfrm>
            <a:off x="804600" y="320040"/>
            <a:ext cx="36572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&lt;date/time&gt;</a:t>
            </a:r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ftr" idx="2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sldNum" idx="3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2D040C7-7141-47E9-BC63-255F63FBC815}" type="slidenum">
              <a: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Rockwell"/>
              </a:rPr>
              <a:t>Click to edit the outline text format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1"/>
                </a:solidFill>
                <a:latin typeface="Rockwell"/>
              </a:rPr>
              <a:t>Second Outline Level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Third Outline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Rockwell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Rockwell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roup 73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259" name="Freeform 5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>
                <a:gd name="textAreaLeft" fmla="*/ 0 w 3862080"/>
                <a:gd name="textAreaRight" fmla="*/ 3862440 w 38620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0" name="Freeform 6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>
                <a:gd name="textAreaLeft" fmla="*/ 0 w 1539360"/>
                <a:gd name="textAreaRight" fmla="*/ 1539720 w 1539360"/>
                <a:gd name="textAreaTop" fmla="*/ 0 h 555120"/>
                <a:gd name="textAreaBottom" fmla="*/ 555480 h 55512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1" name="Freeform 7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>
                <a:gd name="textAreaLeft" fmla="*/ 0 w 1918800"/>
                <a:gd name="textAreaRight" fmla="*/ 1919160 w 1918800"/>
                <a:gd name="textAreaTop" fmla="*/ 0 h 1829880"/>
                <a:gd name="textAreaBottom" fmla="*/ 1830240 h 182988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2" name="Freeform 8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>
                <a:gd name="textAreaLeft" fmla="*/ 0 w 3676320"/>
                <a:gd name="textAreaRight" fmla="*/ 3676680 w 367632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3" name="Freeform 9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>
                <a:gd name="textAreaLeft" fmla="*/ 0 w 963360"/>
                <a:gd name="textAreaRight" fmla="*/ 963720 w 963360"/>
                <a:gd name="textAreaTop" fmla="*/ 0 h 366480"/>
                <a:gd name="textAreaBottom" fmla="*/ 366840 h 36648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4" name="Freeform 10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>
                <a:gd name="textAreaLeft" fmla="*/ 0 w 1666440"/>
                <a:gd name="textAreaRight" fmla="*/ 1666800 w 1666440"/>
                <a:gd name="textAreaTop" fmla="*/ 0 h 1577520"/>
                <a:gd name="textAreaBottom" fmla="*/ 1577880 h 157752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5" name="Freeform 11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>
                <a:gd name="textAreaLeft" fmla="*/ 0 w 3620880"/>
                <a:gd name="textAreaRight" fmla="*/ 3621240 w 36208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" name="Freeform 12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>
                <a:gd name="textAreaLeft" fmla="*/ 0 w 664920"/>
                <a:gd name="textAreaRight" fmla="*/ 665280 w 664920"/>
                <a:gd name="textAreaTop" fmla="*/ 0 h 256680"/>
                <a:gd name="textAreaBottom" fmla="*/ 257040 h 25668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7" name="Freeform 13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>
                <a:gd name="textAreaLeft" fmla="*/ 0 w 1525320"/>
                <a:gd name="textAreaRight" fmla="*/ 1525680 w 1525320"/>
                <a:gd name="textAreaTop" fmla="*/ 0 h 1434600"/>
                <a:gd name="textAreaBottom" fmla="*/ 1434960 h 143460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8" name="Freeform 14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>
                <a:gd name="textAreaLeft" fmla="*/ 0 w 3244320"/>
                <a:gd name="textAreaRight" fmla="*/ 3244680 w 324432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9" name="Freeform 15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>
                <a:gd name="textAreaLeft" fmla="*/ 0 w 1363320"/>
                <a:gd name="textAreaRight" fmla="*/ 1363680 w 1363320"/>
                <a:gd name="textAreaTop" fmla="*/ 0 h 1325160"/>
                <a:gd name="textAreaBottom" fmla="*/ 1325520 h 132516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0" name="Freeform 16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>
                <a:gd name="textAreaLeft" fmla="*/ 0 w 3230280"/>
                <a:gd name="textAreaRight" fmla="*/ 3230640 w 32302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1" name="Freeform 17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>
                <a:gd name="textAreaLeft" fmla="*/ 0 w 1186920"/>
                <a:gd name="textAreaRight" fmla="*/ 1187280 w 1186920"/>
                <a:gd name="textAreaTop" fmla="*/ 0 h 1149120"/>
                <a:gd name="textAreaBottom" fmla="*/ 1149480 h 114912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2" name="Freeform 18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>
                <a:gd name="textAreaLeft" fmla="*/ 0 w 3420720"/>
                <a:gd name="textAreaRight" fmla="*/ 3421080 w 342072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3" name="Freeform 19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>
                <a:gd name="textAreaLeft" fmla="*/ 0 w 879120"/>
                <a:gd name="textAreaRight" fmla="*/ 879480 w 879120"/>
                <a:gd name="textAreaTop" fmla="*/ 0 h 793440"/>
                <a:gd name="textAreaBottom" fmla="*/ 793800 h 79344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4" name="Freeform 20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>
                <a:gd name="textAreaLeft" fmla="*/ 0 w 2717280"/>
                <a:gd name="textAreaRight" fmla="*/ 2717640 w 27172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5" name="Freeform 21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>
                <a:gd name="textAreaLeft" fmla="*/ 0 w 2944440"/>
                <a:gd name="textAreaRight" fmla="*/ 2944800 w 29444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6" name="Freeform 22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>
                <a:gd name="textAreaLeft" fmla="*/ 0 w 2403000"/>
                <a:gd name="textAreaRight" fmla="*/ 2403360 w 240300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7" name="Freeform 23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>
                <a:gd name="textAreaLeft" fmla="*/ 0 w 1771200"/>
                <a:gd name="textAreaRight" fmla="*/ 1771560 w 1771200"/>
                <a:gd name="textAreaTop" fmla="*/ 0 h 3198600"/>
                <a:gd name="textAreaBottom" fmla="*/ 3198960 h 319860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8" name="Freeform 24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>
                <a:gd name="textAreaLeft" fmla="*/ 0 w 213840"/>
                <a:gd name="textAreaRight" fmla="*/ 214200 w 213840"/>
                <a:gd name="textAreaTop" fmla="*/ 0 h 826560"/>
                <a:gd name="textAreaBottom" fmla="*/ 826920 h 82656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9" name="Freeform 25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>
                <a:gd name="textAreaLeft" fmla="*/ 0 w 1561680"/>
                <a:gd name="textAreaRight" fmla="*/ 1562040 w 1561680"/>
                <a:gd name="textAreaTop" fmla="*/ 0 h 2228400"/>
                <a:gd name="textAreaBottom" fmla="*/ 2228760 h 222840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80" name="Group 20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281" name="Rectangle 21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2" name="Isosceles Triangle 22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3" name="Rectangle 32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888480" y="2351880"/>
            <a:ext cx="3501000" cy="1222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0" anchor="b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en-GB" sz="3200" spc="-151" strike="noStrike">
                <a:solidFill>
                  <a:srgbClr val="fffeff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5109840" y="802800"/>
            <a:ext cx="6274800" cy="524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800" spc="-1" strike="noStrike">
                <a:solidFill>
                  <a:schemeClr val="dk1"/>
                </a:solidFill>
                <a:latin typeface="Rockwell"/>
              </a:rPr>
              <a:t>Edit Master text styles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600" spc="-1" strike="noStrike">
                <a:solidFill>
                  <a:schemeClr val="dk1"/>
                </a:solidFill>
                <a:latin typeface="Rockwell"/>
              </a:rPr>
              <a:t>Second level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400" spc="-1" strike="noStrike">
                <a:solidFill>
                  <a:schemeClr val="dk1"/>
                </a:solidFill>
                <a:latin typeface="Rockwell"/>
              </a:rPr>
              <a:t>Third level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200" spc="-1" strike="noStrike">
                <a:solidFill>
                  <a:schemeClr val="dk1"/>
                </a:solidFill>
                <a:latin typeface="Rockwell"/>
              </a:rPr>
              <a:t>Quarter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200" spc="-1" strike="noStrike">
                <a:solidFill>
                  <a:schemeClr val="dk1"/>
                </a:solidFill>
                <a:latin typeface="Rockwel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888480" y="3580200"/>
            <a:ext cx="3501000" cy="122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rgbClr val="fffeff"/>
                </a:solidFill>
                <a:latin typeface="Rockwell"/>
              </a:rPr>
              <a:t>Edit Master text styles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dt" idx="28"/>
          </p:nvPr>
        </p:nvSpPr>
        <p:spPr>
          <a:xfrm>
            <a:off x="804600" y="320040"/>
            <a:ext cx="36572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&lt;date/time&gt;</a:t>
            </a:r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ftr" idx="29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PlaceHolder 6"/>
          <p:cNvSpPr>
            <a:spLocks noGrp="1"/>
          </p:cNvSpPr>
          <p:nvPr>
            <p:ph type="sldNum" idx="30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FCB40E9-E95C-459D-A328-49D88841BB7C}" type="slidenum">
              <a: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72"/>
          <p:cNvGrpSpPr/>
          <p:nvPr/>
        </p:nvGrpSpPr>
        <p:grpSpPr>
          <a:xfrm>
            <a:off x="-329760" y="-59400"/>
            <a:ext cx="12515760" cy="6923520"/>
            <a:chOff x="-329760" y="-59400"/>
            <a:chExt cx="12515760" cy="6923520"/>
          </a:xfrm>
        </p:grpSpPr>
        <p:sp>
          <p:nvSpPr>
            <p:cNvPr id="291" name="Freeform 5"/>
            <p:cNvSpPr/>
            <p:nvPr/>
          </p:nvSpPr>
          <p:spPr>
            <a:xfrm>
              <a:off x="-329760" y="1290960"/>
              <a:ext cx="9702360" cy="5573160"/>
            </a:xfrm>
            <a:custGeom>
              <a:avLst/>
              <a:gdLst>
                <a:gd name="textAreaLeft" fmla="*/ 0 w 9702360"/>
                <a:gd name="textAreaRight" fmla="*/ 9702720 w 9702360"/>
                <a:gd name="textAreaTop" fmla="*/ 0 h 5573160"/>
                <a:gd name="textAreaBottom" fmla="*/ 5573520 h 5573160"/>
              </a:gdLst>
              <a:ahLst/>
              <a:rect l="textAreaLeft" t="textAreaTop" r="textAreaRight" b="textAreaBottom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2" name="Freeform 6"/>
            <p:cNvSpPr/>
            <p:nvPr/>
          </p:nvSpPr>
          <p:spPr>
            <a:xfrm>
              <a:off x="670320" y="2010600"/>
              <a:ext cx="7373520" cy="4848480"/>
            </a:xfrm>
            <a:custGeom>
              <a:avLst/>
              <a:gdLst>
                <a:gd name="textAreaLeft" fmla="*/ 0 w 7373520"/>
                <a:gd name="textAreaRight" fmla="*/ 7373880 w 7373520"/>
                <a:gd name="textAreaTop" fmla="*/ 0 h 4848480"/>
                <a:gd name="textAreaBottom" fmla="*/ 4848840 h 4848480"/>
              </a:gdLst>
              <a:ahLst/>
              <a:rect l="textAreaLeft" t="textAreaTop" r="textAreaRight" b="textAreaBottom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3" name="Freeform 7"/>
            <p:cNvSpPr/>
            <p:nvPr/>
          </p:nvSpPr>
          <p:spPr>
            <a:xfrm>
              <a:off x="251280" y="1780920"/>
              <a:ext cx="8035560" cy="5083200"/>
            </a:xfrm>
            <a:custGeom>
              <a:avLst/>
              <a:gdLst>
                <a:gd name="textAreaLeft" fmla="*/ 0 w 8035560"/>
                <a:gd name="textAreaRight" fmla="*/ 8035920 w 8035560"/>
                <a:gd name="textAreaTop" fmla="*/ 0 h 5083200"/>
                <a:gd name="textAreaBottom" fmla="*/ 5083560 h 5083200"/>
              </a:gdLst>
              <a:ahLst/>
              <a:rect l="textAreaLeft" t="textAreaTop" r="textAreaRight" b="textAreaBottom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4" name="Freeform 8"/>
            <p:cNvSpPr/>
            <p:nvPr/>
          </p:nvSpPr>
          <p:spPr>
            <a:xfrm>
              <a:off x="-1080" y="542520"/>
              <a:ext cx="10334160" cy="6321600"/>
            </a:xfrm>
            <a:custGeom>
              <a:avLst/>
              <a:gdLst>
                <a:gd name="textAreaLeft" fmla="*/ 0 w 10334160"/>
                <a:gd name="textAreaRight" fmla="*/ 10334520 w 10334160"/>
                <a:gd name="textAreaTop" fmla="*/ 0 h 6321600"/>
                <a:gd name="textAreaBottom" fmla="*/ 6321960 h 6321600"/>
              </a:gdLst>
              <a:ahLst/>
              <a:rect l="textAreaLeft" t="textAreaTop" r="textAreaRight" b="textAreaBottom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5" name="Freeform 9"/>
            <p:cNvSpPr/>
            <p:nvPr/>
          </p:nvSpPr>
          <p:spPr>
            <a:xfrm>
              <a:off x="3600" y="6178680"/>
              <a:ext cx="504360" cy="681120"/>
            </a:xfrm>
            <a:custGeom>
              <a:avLst/>
              <a:gdLst>
                <a:gd name="textAreaLeft" fmla="*/ 0 w 504360"/>
                <a:gd name="textAreaRight" fmla="*/ 504720 w 504360"/>
                <a:gd name="textAreaTop" fmla="*/ 0 h 681120"/>
                <a:gd name="textAreaBottom" fmla="*/ 681480 h 681120"/>
              </a:gdLst>
              <a:ahLst/>
              <a:rect l="textAreaLeft" t="textAreaTop" r="textAreaRight" b="textAreaBottom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6" name="Freeform 10"/>
            <p:cNvSpPr/>
            <p:nvPr/>
          </p:nvSpPr>
          <p:spPr>
            <a:xfrm>
              <a:off x="-1080" y="-59400"/>
              <a:ext cx="11091600" cy="6923520"/>
            </a:xfrm>
            <a:custGeom>
              <a:avLst/>
              <a:gdLst>
                <a:gd name="textAreaLeft" fmla="*/ 0 w 11091600"/>
                <a:gd name="textAreaRight" fmla="*/ 11091960 w 11091600"/>
                <a:gd name="textAreaTop" fmla="*/ 0 h 6923520"/>
                <a:gd name="textAreaBottom" fmla="*/ 6923880 h 6923520"/>
              </a:gdLst>
              <a:ahLst/>
              <a:rect l="textAreaLeft" t="textAreaTop" r="textAreaRight" b="textAreaBottom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7" name="Freeform 11"/>
            <p:cNvSpPr/>
            <p:nvPr/>
          </p:nvSpPr>
          <p:spPr>
            <a:xfrm>
              <a:off x="5426640" y="-1800"/>
              <a:ext cx="5787720" cy="6846840"/>
            </a:xfrm>
            <a:custGeom>
              <a:avLst/>
              <a:gdLst>
                <a:gd name="textAreaLeft" fmla="*/ 0 w 5787720"/>
                <a:gd name="textAreaRight" fmla="*/ 5788080 w 5787720"/>
                <a:gd name="textAreaTop" fmla="*/ 0 h 6846840"/>
                <a:gd name="textAreaBottom" fmla="*/ 6847200 h 6846840"/>
              </a:gdLst>
              <a:ahLst/>
              <a:rect l="textAreaLeft" t="textAreaTop" r="textAreaRight" b="textAreaBottom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8" name="Freeform 12"/>
            <p:cNvSpPr/>
            <p:nvPr/>
          </p:nvSpPr>
          <p:spPr>
            <a:xfrm>
              <a:off x="-1080" y="-1800"/>
              <a:ext cx="1056960" cy="614160"/>
            </a:xfrm>
            <a:custGeom>
              <a:avLst/>
              <a:gdLst>
                <a:gd name="textAreaLeft" fmla="*/ 0 w 1056960"/>
                <a:gd name="textAreaRight" fmla="*/ 1057320 w 1056960"/>
                <a:gd name="textAreaTop" fmla="*/ 0 h 614160"/>
                <a:gd name="textAreaBottom" fmla="*/ 614520 h 614160"/>
              </a:gdLst>
              <a:ahLst/>
              <a:rect l="textAreaLeft" t="textAreaTop" r="textAreaRight" b="textAreaBottom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9" name="Freeform 13"/>
            <p:cNvSpPr/>
            <p:nvPr/>
          </p:nvSpPr>
          <p:spPr>
            <a:xfrm>
              <a:off x="5821920" y="-1800"/>
              <a:ext cx="5587560" cy="6865920"/>
            </a:xfrm>
            <a:custGeom>
              <a:avLst/>
              <a:gdLst>
                <a:gd name="textAreaLeft" fmla="*/ 0 w 5587560"/>
                <a:gd name="textAreaRight" fmla="*/ 5587920 w 5587560"/>
                <a:gd name="textAreaTop" fmla="*/ 0 h 6865920"/>
                <a:gd name="textAreaBottom" fmla="*/ 6866280 h 6865920"/>
              </a:gdLst>
              <a:ahLst/>
              <a:rect l="textAreaLeft" t="textAreaTop" r="textAreaRight" b="textAreaBottom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0" name="Freeform 14"/>
            <p:cNvSpPr/>
            <p:nvPr/>
          </p:nvSpPr>
          <p:spPr>
            <a:xfrm>
              <a:off x="3600" y="-6840"/>
              <a:ext cx="595080" cy="352440"/>
            </a:xfrm>
            <a:custGeom>
              <a:avLst/>
              <a:gdLst>
                <a:gd name="textAreaLeft" fmla="*/ 0 w 595080"/>
                <a:gd name="textAreaRight" fmla="*/ 595440 w 595080"/>
                <a:gd name="textAreaTop" fmla="*/ 0 h 352440"/>
                <a:gd name="textAreaBottom" fmla="*/ 352800 h 352440"/>
              </a:gdLst>
              <a:ahLst/>
              <a:rect l="textAreaLeft" t="textAreaTop" r="textAreaRight" b="textAreaBottom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1" name="Freeform 15"/>
            <p:cNvSpPr/>
            <p:nvPr/>
          </p:nvSpPr>
          <p:spPr>
            <a:xfrm>
              <a:off x="6012360" y="-1800"/>
              <a:ext cx="5497200" cy="6865920"/>
            </a:xfrm>
            <a:custGeom>
              <a:avLst/>
              <a:gdLst>
                <a:gd name="textAreaLeft" fmla="*/ 0 w 5497200"/>
                <a:gd name="textAreaRight" fmla="*/ 5497560 w 5497200"/>
                <a:gd name="textAreaTop" fmla="*/ 0 h 6865920"/>
                <a:gd name="textAreaBottom" fmla="*/ 6866280 h 6865920"/>
              </a:gdLst>
              <a:ahLst/>
              <a:rect l="textAreaLeft" t="textAreaTop" r="textAreaRight" b="textAreaBottom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2" name="Freeform 16"/>
            <p:cNvSpPr/>
            <p:nvPr/>
          </p:nvSpPr>
          <p:spPr>
            <a:xfrm>
              <a:off x="-1080" y="-1800"/>
              <a:ext cx="356760" cy="213480"/>
            </a:xfrm>
            <a:custGeom>
              <a:avLst/>
              <a:gdLst>
                <a:gd name="textAreaLeft" fmla="*/ 0 w 356760"/>
                <a:gd name="textAreaRight" fmla="*/ 357120 w 356760"/>
                <a:gd name="textAreaTop" fmla="*/ 0 h 213480"/>
                <a:gd name="textAreaBottom" fmla="*/ 213840 h 213480"/>
              </a:gdLst>
              <a:ahLst/>
              <a:rect l="textAreaLeft" t="textAreaTop" r="textAreaRight" b="textAreaBottom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3" name="Freeform 17"/>
            <p:cNvSpPr/>
            <p:nvPr/>
          </p:nvSpPr>
          <p:spPr>
            <a:xfrm>
              <a:off x="6210720" y="-6840"/>
              <a:ext cx="5522400" cy="6870600"/>
            </a:xfrm>
            <a:custGeom>
              <a:avLst/>
              <a:gdLst>
                <a:gd name="textAreaLeft" fmla="*/ 0 w 5522400"/>
                <a:gd name="textAreaRight" fmla="*/ 5522760 w 5522400"/>
                <a:gd name="textAreaTop" fmla="*/ 0 h 6870600"/>
                <a:gd name="textAreaBottom" fmla="*/ 6870960 h 6870600"/>
              </a:gdLst>
              <a:ahLst/>
              <a:rect l="textAreaLeft" t="textAreaTop" r="textAreaRight" b="textAreaBottom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4" name="Freeform 18"/>
            <p:cNvSpPr/>
            <p:nvPr/>
          </p:nvSpPr>
          <p:spPr>
            <a:xfrm>
              <a:off x="6463080" y="-1800"/>
              <a:ext cx="5412960" cy="6865920"/>
            </a:xfrm>
            <a:custGeom>
              <a:avLst/>
              <a:gdLst>
                <a:gd name="textAreaLeft" fmla="*/ 0 w 5412960"/>
                <a:gd name="textAreaRight" fmla="*/ 5413320 w 5412960"/>
                <a:gd name="textAreaTop" fmla="*/ 0 h 6865920"/>
                <a:gd name="textAreaBottom" fmla="*/ 6866280 h 6865920"/>
              </a:gdLst>
              <a:ahLst/>
              <a:rect l="textAreaLeft" t="textAreaTop" r="textAreaRight" b="textAreaBottom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5" name="Freeform 19"/>
            <p:cNvSpPr/>
            <p:nvPr/>
          </p:nvSpPr>
          <p:spPr>
            <a:xfrm>
              <a:off x="6877440" y="-1800"/>
              <a:ext cx="5036760" cy="6861240"/>
            </a:xfrm>
            <a:custGeom>
              <a:avLst/>
              <a:gdLst>
                <a:gd name="textAreaLeft" fmla="*/ 0 w 5036760"/>
                <a:gd name="textAreaRight" fmla="*/ 5037120 w 5036760"/>
                <a:gd name="textAreaTop" fmla="*/ 0 h 6861240"/>
                <a:gd name="textAreaBottom" fmla="*/ 6861600 h 6861240"/>
              </a:gdLst>
              <a:ahLst/>
              <a:rect l="textAreaLeft" t="textAreaTop" r="textAreaRight" b="textAreaBottom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6" name="Freeform 20"/>
            <p:cNvSpPr/>
            <p:nvPr/>
          </p:nvSpPr>
          <p:spPr>
            <a:xfrm>
              <a:off x="8768160" y="-1800"/>
              <a:ext cx="3417480" cy="2741760"/>
            </a:xfrm>
            <a:custGeom>
              <a:avLst/>
              <a:gdLst>
                <a:gd name="textAreaLeft" fmla="*/ 0 w 3417480"/>
                <a:gd name="textAreaRight" fmla="*/ 3417840 w 3417480"/>
                <a:gd name="textAreaTop" fmla="*/ 0 h 2741760"/>
                <a:gd name="textAreaBottom" fmla="*/ 2742120 h 2741760"/>
              </a:gdLst>
              <a:ahLst/>
              <a:rect l="textAreaLeft" t="textAreaTop" r="textAreaRight" b="textAreaBottom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7" name="Freeform 21"/>
            <p:cNvSpPr/>
            <p:nvPr/>
          </p:nvSpPr>
          <p:spPr>
            <a:xfrm>
              <a:off x="9235080" y="2880"/>
              <a:ext cx="2950920" cy="2554920"/>
            </a:xfrm>
            <a:custGeom>
              <a:avLst/>
              <a:gdLst>
                <a:gd name="textAreaLeft" fmla="*/ 0 w 2950920"/>
                <a:gd name="textAreaRight" fmla="*/ 2951280 w 2950920"/>
                <a:gd name="textAreaTop" fmla="*/ 0 h 2554920"/>
                <a:gd name="textAreaBottom" fmla="*/ 2555280 h 2554920"/>
              </a:gdLst>
              <a:ahLst/>
              <a:rect l="textAreaLeft" t="textAreaTop" r="textAreaRight" b="textAreaBottom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8" name="Freeform 22"/>
            <p:cNvSpPr/>
            <p:nvPr/>
          </p:nvSpPr>
          <p:spPr>
            <a:xfrm>
              <a:off x="10020960" y="-1800"/>
              <a:ext cx="2165040" cy="1357920"/>
            </a:xfrm>
            <a:custGeom>
              <a:avLst/>
              <a:gdLst>
                <a:gd name="textAreaLeft" fmla="*/ 0 w 2165040"/>
                <a:gd name="textAreaRight" fmla="*/ 2165400 w 2165040"/>
                <a:gd name="textAreaTop" fmla="*/ 0 h 1357920"/>
                <a:gd name="textAreaBottom" fmla="*/ 1358280 h 1357920"/>
              </a:gdLst>
              <a:ahLst/>
              <a:rect l="textAreaLeft" t="textAreaTop" r="textAreaRight" b="textAreaBottom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9" name="Freeform 23"/>
            <p:cNvSpPr/>
            <p:nvPr/>
          </p:nvSpPr>
          <p:spPr>
            <a:xfrm>
              <a:off x="11290680" y="-1800"/>
              <a:ext cx="894960" cy="534240"/>
            </a:xfrm>
            <a:custGeom>
              <a:avLst/>
              <a:gdLst>
                <a:gd name="textAreaLeft" fmla="*/ 0 w 894960"/>
                <a:gd name="textAreaRight" fmla="*/ 895320 w 894960"/>
                <a:gd name="textAreaTop" fmla="*/ 0 h 534240"/>
                <a:gd name="textAreaBottom" fmla="*/ 534600 h 534240"/>
              </a:gdLst>
              <a:ahLst/>
              <a:rect l="textAreaLeft" t="textAreaTop" r="textAreaRight" b="textAreaBottom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0" name="Group 75"/>
          <p:cNvGrpSpPr/>
          <p:nvPr/>
        </p:nvGrpSpPr>
        <p:grpSpPr>
          <a:xfrm>
            <a:off x="805320" y="1698480"/>
            <a:ext cx="5941080" cy="3470400"/>
            <a:chOff x="805320" y="1698480"/>
            <a:chExt cx="5941080" cy="3470400"/>
          </a:xfrm>
        </p:grpSpPr>
        <p:sp>
          <p:nvSpPr>
            <p:cNvPr id="311" name="Rectangle 76"/>
            <p:cNvSpPr/>
            <p:nvPr/>
          </p:nvSpPr>
          <p:spPr>
            <a:xfrm>
              <a:off x="805320" y="1698480"/>
              <a:ext cx="594108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2" name="Isosceles Triangle 9"/>
            <p:cNvSpPr/>
            <p:nvPr/>
          </p:nvSpPr>
          <p:spPr>
            <a:xfrm rot="10800000">
              <a:off x="3618360" y="489672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3" name="Rectangle 78"/>
            <p:cNvSpPr/>
            <p:nvPr/>
          </p:nvSpPr>
          <p:spPr>
            <a:xfrm>
              <a:off x="805320" y="2274480"/>
              <a:ext cx="594108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14" name="PlaceHolder 1"/>
          <p:cNvSpPr>
            <a:spLocks noGrp="1"/>
          </p:cNvSpPr>
          <p:nvPr>
            <p:ph type="body"/>
          </p:nvPr>
        </p:nvSpPr>
        <p:spPr>
          <a:xfrm>
            <a:off x="7543440" y="0"/>
            <a:ext cx="4647960" cy="6857640"/>
          </a:xfrm>
          <a:prstGeom prst="rect">
            <a:avLst/>
          </a:prstGeom>
          <a:solidFill>
            <a:schemeClr val="lt1">
              <a:lumMod val="65000"/>
              <a:lumOff val="35000"/>
            </a:schemeClr>
          </a:solidFill>
          <a:ln w="936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200" spc="-1" strike="noStrike">
                <a:solidFill>
                  <a:schemeClr val="dk1"/>
                </a:solidFill>
                <a:latin typeface="Rockwell"/>
              </a:rPr>
              <a:t>Click icon to add picture</a:t>
            </a:r>
            <a:endParaRPr b="0" lang="en-US" sz="3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title"/>
          </p:nvPr>
        </p:nvSpPr>
        <p:spPr>
          <a:xfrm>
            <a:off x="885600" y="2360160"/>
            <a:ext cx="5776200" cy="117756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0" anchor="b">
            <a:norm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en-GB" sz="3600" spc="-151" strike="noStrike">
                <a:solidFill>
                  <a:srgbClr val="fffeff"/>
                </a:solidFill>
                <a:latin typeface="Calibri Light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885600" y="3544920"/>
            <a:ext cx="5776200" cy="127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eff"/>
                </a:solidFill>
                <a:latin typeface="Rockwell"/>
              </a:rPr>
              <a:t>Edit Master text styles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dt" idx="31"/>
          </p:nvPr>
        </p:nvSpPr>
        <p:spPr>
          <a:xfrm>
            <a:off x="804600" y="320040"/>
            <a:ext cx="36572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&lt;date/time&gt;</a:t>
            </a:r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 type="ftr" idx="32"/>
          </p:nvPr>
        </p:nvSpPr>
        <p:spPr>
          <a:xfrm>
            <a:off x="804600" y="6226920"/>
            <a:ext cx="594180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PlaceHolder 6"/>
          <p:cNvSpPr>
            <a:spLocks noGrp="1"/>
          </p:cNvSpPr>
          <p:nvPr>
            <p:ph type="sldNum" idx="33"/>
          </p:nvPr>
        </p:nvSpPr>
        <p:spPr>
          <a:xfrm>
            <a:off x="5828400" y="320040"/>
            <a:ext cx="9140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B1D5C2A-C0CE-46A8-9ECD-B4AC47D7CAE2}" type="slidenum">
              <a: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74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32" name="Freeform 5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>
                <a:gd name="textAreaLeft" fmla="*/ 0 w 3862080"/>
                <a:gd name="textAreaRight" fmla="*/ 3862440 w 38620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Freeform 6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>
                <a:gd name="textAreaLeft" fmla="*/ 0 w 1539360"/>
                <a:gd name="textAreaRight" fmla="*/ 1539720 w 1539360"/>
                <a:gd name="textAreaTop" fmla="*/ 0 h 555120"/>
                <a:gd name="textAreaBottom" fmla="*/ 555480 h 55512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Freeform 7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>
                <a:gd name="textAreaLeft" fmla="*/ 0 w 1918800"/>
                <a:gd name="textAreaRight" fmla="*/ 1919160 w 1918800"/>
                <a:gd name="textAreaTop" fmla="*/ 0 h 1829880"/>
                <a:gd name="textAreaBottom" fmla="*/ 1830240 h 182988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Freeform 8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>
                <a:gd name="textAreaLeft" fmla="*/ 0 w 3676320"/>
                <a:gd name="textAreaRight" fmla="*/ 3676680 w 367632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Freeform 9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>
                <a:gd name="textAreaLeft" fmla="*/ 0 w 963360"/>
                <a:gd name="textAreaRight" fmla="*/ 963720 w 963360"/>
                <a:gd name="textAreaTop" fmla="*/ 0 h 366480"/>
                <a:gd name="textAreaBottom" fmla="*/ 366840 h 36648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Freeform 10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>
                <a:gd name="textAreaLeft" fmla="*/ 0 w 1666440"/>
                <a:gd name="textAreaRight" fmla="*/ 1666800 w 1666440"/>
                <a:gd name="textAreaTop" fmla="*/ 0 h 1577520"/>
                <a:gd name="textAreaBottom" fmla="*/ 1577880 h 157752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Freeform 11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>
                <a:gd name="textAreaLeft" fmla="*/ 0 w 3620880"/>
                <a:gd name="textAreaRight" fmla="*/ 3621240 w 36208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Freeform 12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>
                <a:gd name="textAreaLeft" fmla="*/ 0 w 664920"/>
                <a:gd name="textAreaRight" fmla="*/ 665280 w 664920"/>
                <a:gd name="textAreaTop" fmla="*/ 0 h 256680"/>
                <a:gd name="textAreaBottom" fmla="*/ 257040 h 25668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Freeform 13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>
                <a:gd name="textAreaLeft" fmla="*/ 0 w 1525320"/>
                <a:gd name="textAreaRight" fmla="*/ 1525680 w 1525320"/>
                <a:gd name="textAreaTop" fmla="*/ 0 h 1434600"/>
                <a:gd name="textAreaBottom" fmla="*/ 1434960 h 143460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Freeform 14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>
                <a:gd name="textAreaLeft" fmla="*/ 0 w 3244320"/>
                <a:gd name="textAreaRight" fmla="*/ 3244680 w 324432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Freeform 15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>
                <a:gd name="textAreaLeft" fmla="*/ 0 w 1363320"/>
                <a:gd name="textAreaRight" fmla="*/ 1363680 w 1363320"/>
                <a:gd name="textAreaTop" fmla="*/ 0 h 1325160"/>
                <a:gd name="textAreaBottom" fmla="*/ 1325520 h 132516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Freeform 16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>
                <a:gd name="textAreaLeft" fmla="*/ 0 w 3230280"/>
                <a:gd name="textAreaRight" fmla="*/ 3230640 w 32302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Freeform 17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>
                <a:gd name="textAreaLeft" fmla="*/ 0 w 1186920"/>
                <a:gd name="textAreaRight" fmla="*/ 1187280 w 1186920"/>
                <a:gd name="textAreaTop" fmla="*/ 0 h 1149120"/>
                <a:gd name="textAreaBottom" fmla="*/ 1149480 h 114912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Freeform 18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>
                <a:gd name="textAreaLeft" fmla="*/ 0 w 3420720"/>
                <a:gd name="textAreaRight" fmla="*/ 3421080 w 342072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Freeform 19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>
                <a:gd name="textAreaLeft" fmla="*/ 0 w 879120"/>
                <a:gd name="textAreaRight" fmla="*/ 879480 w 879120"/>
                <a:gd name="textAreaTop" fmla="*/ 0 h 793440"/>
                <a:gd name="textAreaBottom" fmla="*/ 793800 h 79344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Freeform 20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>
                <a:gd name="textAreaLeft" fmla="*/ 0 w 2717280"/>
                <a:gd name="textAreaRight" fmla="*/ 2717640 w 27172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Freeform 21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>
                <a:gd name="textAreaLeft" fmla="*/ 0 w 2944440"/>
                <a:gd name="textAreaRight" fmla="*/ 2944800 w 29444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Freeform 22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>
                <a:gd name="textAreaLeft" fmla="*/ 0 w 2403000"/>
                <a:gd name="textAreaRight" fmla="*/ 2403360 w 240300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Freeform 23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>
                <a:gd name="textAreaLeft" fmla="*/ 0 w 1771200"/>
                <a:gd name="textAreaRight" fmla="*/ 1771560 w 1771200"/>
                <a:gd name="textAreaTop" fmla="*/ 0 h 3198600"/>
                <a:gd name="textAreaBottom" fmla="*/ 3198960 h 319860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Freeform 24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>
                <a:gd name="textAreaLeft" fmla="*/ 0 w 213840"/>
                <a:gd name="textAreaRight" fmla="*/ 214200 w 213840"/>
                <a:gd name="textAreaTop" fmla="*/ 0 h 826560"/>
                <a:gd name="textAreaBottom" fmla="*/ 826920 h 82656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Freeform 25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>
                <a:gd name="textAreaLeft" fmla="*/ 0 w 1561680"/>
                <a:gd name="textAreaRight" fmla="*/ 1562040 w 1561680"/>
                <a:gd name="textAreaTop" fmla="*/ 0 h 2228400"/>
                <a:gd name="textAreaBottom" fmla="*/ 2228760 h 222840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3" name="Group 21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54" name="Rectangle 22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" name="Isosceles Triangle 22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" name="Rectangle 24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50100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en-GB" sz="4000" spc="-151" strike="noStrike">
                <a:solidFill>
                  <a:srgbClr val="fffeff"/>
                </a:solidFill>
                <a:latin typeface="Calibri Light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109840" y="794880"/>
            <a:ext cx="6274800" cy="5256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800" spc="-1" strike="noStrike">
                <a:solidFill>
                  <a:schemeClr val="dk1"/>
                </a:solidFill>
                <a:latin typeface="Rockwell"/>
              </a:rPr>
              <a:t>Edit Master text styles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600" spc="-1" strike="noStrike">
                <a:solidFill>
                  <a:schemeClr val="dk1"/>
                </a:solidFill>
                <a:latin typeface="Rockwell"/>
              </a:rPr>
              <a:t>Second level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400" spc="-1" strike="noStrike">
                <a:solidFill>
                  <a:schemeClr val="dk1"/>
                </a:solidFill>
                <a:latin typeface="Rockwell"/>
              </a:rPr>
              <a:t>Third level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200" spc="-1" strike="noStrike">
                <a:solidFill>
                  <a:schemeClr val="dk1"/>
                </a:solidFill>
                <a:latin typeface="Rockwell"/>
              </a:rPr>
              <a:t>Quarter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200" spc="-1" strike="noStrike">
                <a:solidFill>
                  <a:schemeClr val="dk1"/>
                </a:solidFill>
                <a:latin typeface="Rockwel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dt" idx="4"/>
          </p:nvPr>
        </p:nvSpPr>
        <p:spPr>
          <a:xfrm>
            <a:off x="804600" y="320040"/>
            <a:ext cx="36572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&lt;date/time&gt;</a:t>
            </a:r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ftr" idx="5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sldNum" idx="6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D4CDD39-30CB-49FD-B4A8-14B3936065C2}" type="slidenum">
              <a: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74"/>
          <p:cNvGrpSpPr/>
          <p:nvPr/>
        </p:nvGrpSpPr>
        <p:grpSpPr>
          <a:xfrm>
            <a:off x="-360" y="0"/>
            <a:ext cx="12583800" cy="6852960"/>
            <a:chOff x="-360" y="0"/>
            <a:chExt cx="12583800" cy="6852960"/>
          </a:xfrm>
        </p:grpSpPr>
        <p:sp>
          <p:nvSpPr>
            <p:cNvPr id="63" name="Freeform 5"/>
            <p:cNvSpPr/>
            <p:nvPr/>
          </p:nvSpPr>
          <p:spPr>
            <a:xfrm flipH="1">
              <a:off x="6997680" y="0"/>
              <a:ext cx="3862080" cy="6843240"/>
            </a:xfrm>
            <a:custGeom>
              <a:avLst/>
              <a:gdLst>
                <a:gd name="textAreaLeft" fmla="*/ 360 w 3862080"/>
                <a:gd name="textAreaRight" fmla="*/ 3862800 w 38620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" name="Freeform 6"/>
            <p:cNvSpPr/>
            <p:nvPr/>
          </p:nvSpPr>
          <p:spPr>
            <a:xfrm flipH="1">
              <a:off x="0" y="9360"/>
              <a:ext cx="1539360" cy="555120"/>
            </a:xfrm>
            <a:custGeom>
              <a:avLst/>
              <a:gdLst>
                <a:gd name="textAreaLeft" fmla="*/ 360 w 1539360"/>
                <a:gd name="textAreaRight" fmla="*/ 1540080 w 1539360"/>
                <a:gd name="textAreaTop" fmla="*/ 0 h 555120"/>
                <a:gd name="textAreaBottom" fmla="*/ 555480 h 55512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Freeform 7"/>
            <p:cNvSpPr/>
            <p:nvPr/>
          </p:nvSpPr>
          <p:spPr>
            <a:xfrm flipH="1">
              <a:off x="0" y="5013360"/>
              <a:ext cx="1918800" cy="1829880"/>
            </a:xfrm>
            <a:custGeom>
              <a:avLst/>
              <a:gdLst>
                <a:gd name="textAreaLeft" fmla="*/ 360 w 1918800"/>
                <a:gd name="textAreaRight" fmla="*/ 1919520 w 1918800"/>
                <a:gd name="textAreaTop" fmla="*/ 0 h 1829880"/>
                <a:gd name="textAreaBottom" fmla="*/ 1830240 h 182988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Freeform 8"/>
            <p:cNvSpPr/>
            <p:nvPr/>
          </p:nvSpPr>
          <p:spPr>
            <a:xfrm flipH="1">
              <a:off x="7369200" y="0"/>
              <a:ext cx="3676320" cy="6843240"/>
            </a:xfrm>
            <a:custGeom>
              <a:avLst/>
              <a:gdLst>
                <a:gd name="textAreaLeft" fmla="*/ 360 w 3676320"/>
                <a:gd name="textAreaRight" fmla="*/ 3677040 w 367632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Freeform 9"/>
            <p:cNvSpPr/>
            <p:nvPr/>
          </p:nvSpPr>
          <p:spPr>
            <a:xfrm flipH="1">
              <a:off x="0" y="9360"/>
              <a:ext cx="963360" cy="366480"/>
            </a:xfrm>
            <a:custGeom>
              <a:avLst/>
              <a:gdLst>
                <a:gd name="textAreaLeft" fmla="*/ 360 w 963360"/>
                <a:gd name="textAreaRight" fmla="*/ 964080 w 963360"/>
                <a:gd name="textAreaTop" fmla="*/ 0 h 366480"/>
                <a:gd name="textAreaBottom" fmla="*/ 366840 h 36648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Freeform 10"/>
            <p:cNvSpPr/>
            <p:nvPr/>
          </p:nvSpPr>
          <p:spPr>
            <a:xfrm flipH="1">
              <a:off x="3960" y="5275440"/>
              <a:ext cx="1666440" cy="1577520"/>
            </a:xfrm>
            <a:custGeom>
              <a:avLst/>
              <a:gdLst>
                <a:gd name="textAreaLeft" fmla="*/ -360 w 1666440"/>
                <a:gd name="textAreaRight" fmla="*/ 1666440 w 1666440"/>
                <a:gd name="textAreaTop" fmla="*/ 0 h 1577520"/>
                <a:gd name="textAreaBottom" fmla="*/ 1577880 h 157752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" name="Freeform 11"/>
            <p:cNvSpPr/>
            <p:nvPr/>
          </p:nvSpPr>
          <p:spPr>
            <a:xfrm flipH="1">
              <a:off x="7543800" y="0"/>
              <a:ext cx="3620880" cy="6843240"/>
            </a:xfrm>
            <a:custGeom>
              <a:avLst/>
              <a:gdLst>
                <a:gd name="textAreaLeft" fmla="*/ 360 w 3620880"/>
                <a:gd name="textAreaRight" fmla="*/ 3621600 w 36208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Freeform 12"/>
            <p:cNvSpPr/>
            <p:nvPr/>
          </p:nvSpPr>
          <p:spPr>
            <a:xfrm flipH="1">
              <a:off x="-720" y="9360"/>
              <a:ext cx="664920" cy="256680"/>
            </a:xfrm>
            <a:custGeom>
              <a:avLst/>
              <a:gdLst>
                <a:gd name="textAreaLeft" fmla="*/ -360 w 664920"/>
                <a:gd name="textAreaRight" fmla="*/ 664920 w 664920"/>
                <a:gd name="textAreaTop" fmla="*/ 0 h 256680"/>
                <a:gd name="textAreaBottom" fmla="*/ 257040 h 25668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Freeform 13"/>
            <p:cNvSpPr/>
            <p:nvPr/>
          </p:nvSpPr>
          <p:spPr>
            <a:xfrm flipH="1">
              <a:off x="-720" y="5408640"/>
              <a:ext cx="1525320" cy="1434600"/>
            </a:xfrm>
            <a:custGeom>
              <a:avLst/>
              <a:gdLst>
                <a:gd name="textAreaLeft" fmla="*/ -360 w 1525320"/>
                <a:gd name="textAreaRight" fmla="*/ 1525320 w 1525320"/>
                <a:gd name="textAreaTop" fmla="*/ 0 h 1434600"/>
                <a:gd name="textAreaBottom" fmla="*/ 1434960 h 143460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" name="Freeform 14"/>
            <p:cNvSpPr/>
            <p:nvPr/>
          </p:nvSpPr>
          <p:spPr>
            <a:xfrm flipH="1">
              <a:off x="7920000" y="0"/>
              <a:ext cx="3244320" cy="6843240"/>
            </a:xfrm>
            <a:custGeom>
              <a:avLst/>
              <a:gdLst>
                <a:gd name="textAreaLeft" fmla="*/ 360 w 3244320"/>
                <a:gd name="textAreaRight" fmla="*/ 3245040 w 324432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Freeform 15"/>
            <p:cNvSpPr/>
            <p:nvPr/>
          </p:nvSpPr>
          <p:spPr>
            <a:xfrm flipH="1">
              <a:off x="-720" y="5518080"/>
              <a:ext cx="1363320" cy="1325160"/>
            </a:xfrm>
            <a:custGeom>
              <a:avLst/>
              <a:gdLst>
                <a:gd name="textAreaLeft" fmla="*/ -360 w 1363320"/>
                <a:gd name="textAreaRight" fmla="*/ 1363320 w 1363320"/>
                <a:gd name="textAreaTop" fmla="*/ 0 h 1325160"/>
                <a:gd name="textAreaBottom" fmla="*/ 1325520 h 132516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" name="Freeform 16"/>
            <p:cNvSpPr/>
            <p:nvPr/>
          </p:nvSpPr>
          <p:spPr>
            <a:xfrm flipH="1">
              <a:off x="8046360" y="0"/>
              <a:ext cx="3230280" cy="6843240"/>
            </a:xfrm>
            <a:custGeom>
              <a:avLst/>
              <a:gdLst>
                <a:gd name="textAreaLeft" fmla="*/ -360 w 3230280"/>
                <a:gd name="textAreaRight" fmla="*/ 3230280 w 32302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" name="Freeform 17"/>
            <p:cNvSpPr/>
            <p:nvPr/>
          </p:nvSpPr>
          <p:spPr>
            <a:xfrm flipH="1">
              <a:off x="-720" y="5694480"/>
              <a:ext cx="1186920" cy="1149120"/>
            </a:xfrm>
            <a:custGeom>
              <a:avLst/>
              <a:gdLst>
                <a:gd name="textAreaLeft" fmla="*/ -360 w 1186920"/>
                <a:gd name="textAreaRight" fmla="*/ 1186920 w 1186920"/>
                <a:gd name="textAreaTop" fmla="*/ 0 h 1149120"/>
                <a:gd name="textAreaBottom" fmla="*/ 1149480 h 114912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Freeform 18"/>
            <p:cNvSpPr/>
            <p:nvPr/>
          </p:nvSpPr>
          <p:spPr>
            <a:xfrm flipH="1">
              <a:off x="8261280" y="0"/>
              <a:ext cx="3420720" cy="6843240"/>
            </a:xfrm>
            <a:custGeom>
              <a:avLst/>
              <a:gdLst>
                <a:gd name="textAreaLeft" fmla="*/ 360 w 3420720"/>
                <a:gd name="textAreaRight" fmla="*/ 3421440 w 342072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" name="Freeform 19"/>
            <p:cNvSpPr/>
            <p:nvPr/>
          </p:nvSpPr>
          <p:spPr>
            <a:xfrm flipH="1">
              <a:off x="0" y="6049800"/>
              <a:ext cx="879120" cy="793440"/>
            </a:xfrm>
            <a:custGeom>
              <a:avLst/>
              <a:gdLst>
                <a:gd name="textAreaLeft" fmla="*/ 360 w 879120"/>
                <a:gd name="textAreaRight" fmla="*/ 879840 w 879120"/>
                <a:gd name="textAreaTop" fmla="*/ 0 h 793440"/>
                <a:gd name="textAreaBottom" fmla="*/ 793800 h 79344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" name="Freeform 20"/>
            <p:cNvSpPr/>
            <p:nvPr/>
          </p:nvSpPr>
          <p:spPr>
            <a:xfrm flipH="1">
              <a:off x="8850240" y="0"/>
              <a:ext cx="2717280" cy="6843240"/>
            </a:xfrm>
            <a:custGeom>
              <a:avLst/>
              <a:gdLst>
                <a:gd name="textAreaLeft" fmla="*/ 360 w 2717280"/>
                <a:gd name="textAreaRight" fmla="*/ 2718000 w 27172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Freeform 21"/>
            <p:cNvSpPr/>
            <p:nvPr/>
          </p:nvSpPr>
          <p:spPr>
            <a:xfrm flipH="1">
              <a:off x="8958960" y="0"/>
              <a:ext cx="2944440" cy="6843240"/>
            </a:xfrm>
            <a:custGeom>
              <a:avLst/>
              <a:gdLst>
                <a:gd name="textAreaLeft" fmla="*/ -360 w 2944440"/>
                <a:gd name="textAreaRight" fmla="*/ 2944440 w 29444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Freeform 22"/>
            <p:cNvSpPr/>
            <p:nvPr/>
          </p:nvSpPr>
          <p:spPr>
            <a:xfrm flipH="1">
              <a:off x="10180080" y="0"/>
              <a:ext cx="2403000" cy="6843240"/>
            </a:xfrm>
            <a:custGeom>
              <a:avLst/>
              <a:gdLst>
                <a:gd name="textAreaLeft" fmla="*/ -360 w 2403000"/>
                <a:gd name="textAreaRight" fmla="*/ 2403000 w 240300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Freeform 23"/>
            <p:cNvSpPr/>
            <p:nvPr/>
          </p:nvSpPr>
          <p:spPr>
            <a:xfrm flipH="1">
              <a:off x="10380600" y="9360"/>
              <a:ext cx="1771200" cy="3198600"/>
            </a:xfrm>
            <a:custGeom>
              <a:avLst/>
              <a:gdLst>
                <a:gd name="textAreaLeft" fmla="*/ 360 w 1771200"/>
                <a:gd name="textAreaRight" fmla="*/ 1771920 w 1771200"/>
                <a:gd name="textAreaTop" fmla="*/ 0 h 3198600"/>
                <a:gd name="textAreaBottom" fmla="*/ 3198960 h 319860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Freeform 24"/>
            <p:cNvSpPr/>
            <p:nvPr/>
          </p:nvSpPr>
          <p:spPr>
            <a:xfrm flipH="1">
              <a:off x="11947680" y="6016680"/>
              <a:ext cx="213840" cy="826560"/>
            </a:xfrm>
            <a:custGeom>
              <a:avLst/>
              <a:gdLst>
                <a:gd name="textAreaLeft" fmla="*/ 360 w 213840"/>
                <a:gd name="textAreaRight" fmla="*/ 214560 w 213840"/>
                <a:gd name="textAreaTop" fmla="*/ 0 h 826560"/>
                <a:gd name="textAreaBottom" fmla="*/ 826920 h 82656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Freeform 25"/>
            <p:cNvSpPr/>
            <p:nvPr/>
          </p:nvSpPr>
          <p:spPr>
            <a:xfrm flipH="1">
              <a:off x="10590120" y="0"/>
              <a:ext cx="1561680" cy="2228400"/>
            </a:xfrm>
            <a:custGeom>
              <a:avLst/>
              <a:gdLst>
                <a:gd name="textAreaLeft" fmla="*/ 360 w 1561680"/>
                <a:gd name="textAreaRight" fmla="*/ 1562400 w 1561680"/>
                <a:gd name="textAreaTop" fmla="*/ 0 h 2228400"/>
                <a:gd name="textAreaBottom" fmla="*/ 2228760 h 222840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4" name="Group 21"/>
          <p:cNvGrpSpPr/>
          <p:nvPr/>
        </p:nvGrpSpPr>
        <p:grpSpPr>
          <a:xfrm>
            <a:off x="7719120" y="1699560"/>
            <a:ext cx="3674160" cy="3470400"/>
            <a:chOff x="7719120" y="1699560"/>
            <a:chExt cx="3674160" cy="3470400"/>
          </a:xfrm>
        </p:grpSpPr>
        <p:sp>
          <p:nvSpPr>
            <p:cNvPr id="85" name="Rectangle 22"/>
            <p:cNvSpPr/>
            <p:nvPr/>
          </p:nvSpPr>
          <p:spPr>
            <a:xfrm>
              <a:off x="771912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" name="Isosceles Triangle 22"/>
            <p:cNvSpPr/>
            <p:nvPr/>
          </p:nvSpPr>
          <p:spPr>
            <a:xfrm rot="10800000">
              <a:off x="940140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" name="Rectangle 24"/>
            <p:cNvSpPr/>
            <p:nvPr/>
          </p:nvSpPr>
          <p:spPr>
            <a:xfrm>
              <a:off x="772524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807320" y="2350080"/>
            <a:ext cx="350100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 vert="eaVert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0" lang="en-GB" sz="4000" spc="-151" strike="noStrike">
                <a:solidFill>
                  <a:srgbClr val="fffeff"/>
                </a:solidFill>
                <a:latin typeface="Calibri Light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02800" y="798480"/>
            <a:ext cx="6268320" cy="525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800" spc="-1" strike="noStrike">
                <a:solidFill>
                  <a:schemeClr val="dk1"/>
                </a:solidFill>
                <a:latin typeface="Rockwell"/>
              </a:rPr>
              <a:t>Edit Master text styles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600" spc="-1" strike="noStrike">
                <a:solidFill>
                  <a:schemeClr val="dk1"/>
                </a:solidFill>
                <a:latin typeface="Rockwell"/>
              </a:rPr>
              <a:t>Second level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400" spc="-1" strike="noStrike">
                <a:solidFill>
                  <a:schemeClr val="dk1"/>
                </a:solidFill>
                <a:latin typeface="Rockwell"/>
              </a:rPr>
              <a:t>Third level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200" spc="-1" strike="noStrike">
                <a:solidFill>
                  <a:schemeClr val="dk1"/>
                </a:solidFill>
                <a:latin typeface="Rockwell"/>
              </a:rPr>
              <a:t>Quarter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200" spc="-1" strike="noStrike">
                <a:solidFill>
                  <a:schemeClr val="dk1"/>
                </a:solidFill>
                <a:latin typeface="Rockwel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7"/>
          </p:nvPr>
        </p:nvSpPr>
        <p:spPr>
          <a:xfrm>
            <a:off x="804600" y="320040"/>
            <a:ext cx="36572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&lt;date/time&gt;</a:t>
            </a:r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 idx="8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 idx="9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FE004CB-6B87-42CA-80C2-6F5F0F94D721}" type="slidenum">
              <a: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79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94" name="Freeform 5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>
                <a:gd name="textAreaLeft" fmla="*/ 0 w 3862080"/>
                <a:gd name="textAreaRight" fmla="*/ 3862440 w 38620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" name="Freeform 6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>
                <a:gd name="textAreaLeft" fmla="*/ 0 w 1539360"/>
                <a:gd name="textAreaRight" fmla="*/ 1539720 w 1539360"/>
                <a:gd name="textAreaTop" fmla="*/ 0 h 555120"/>
                <a:gd name="textAreaBottom" fmla="*/ 555480 h 55512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" name="Freeform 7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>
                <a:gd name="textAreaLeft" fmla="*/ 0 w 1918800"/>
                <a:gd name="textAreaRight" fmla="*/ 1919160 w 1918800"/>
                <a:gd name="textAreaTop" fmla="*/ 0 h 1829880"/>
                <a:gd name="textAreaBottom" fmla="*/ 1830240 h 182988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" name="Freeform 8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>
                <a:gd name="textAreaLeft" fmla="*/ 0 w 3676320"/>
                <a:gd name="textAreaRight" fmla="*/ 3676680 w 367632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8" name="Freeform 9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>
                <a:gd name="textAreaLeft" fmla="*/ 0 w 963360"/>
                <a:gd name="textAreaRight" fmla="*/ 963720 w 963360"/>
                <a:gd name="textAreaTop" fmla="*/ 0 h 366480"/>
                <a:gd name="textAreaBottom" fmla="*/ 366840 h 36648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9" name="Freeform 10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>
                <a:gd name="textAreaLeft" fmla="*/ 0 w 1666440"/>
                <a:gd name="textAreaRight" fmla="*/ 1666800 w 1666440"/>
                <a:gd name="textAreaTop" fmla="*/ 0 h 1577520"/>
                <a:gd name="textAreaBottom" fmla="*/ 1577880 h 157752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0" name="Freeform 11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>
                <a:gd name="textAreaLeft" fmla="*/ 0 w 3620880"/>
                <a:gd name="textAreaRight" fmla="*/ 3621240 w 36208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1" name="Freeform 12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>
                <a:gd name="textAreaLeft" fmla="*/ 0 w 664920"/>
                <a:gd name="textAreaRight" fmla="*/ 665280 w 664920"/>
                <a:gd name="textAreaTop" fmla="*/ 0 h 256680"/>
                <a:gd name="textAreaBottom" fmla="*/ 257040 h 25668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2" name="Freeform 13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>
                <a:gd name="textAreaLeft" fmla="*/ 0 w 1525320"/>
                <a:gd name="textAreaRight" fmla="*/ 1525680 w 1525320"/>
                <a:gd name="textAreaTop" fmla="*/ 0 h 1434600"/>
                <a:gd name="textAreaBottom" fmla="*/ 1434960 h 143460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" name="Freeform 14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>
                <a:gd name="textAreaLeft" fmla="*/ 0 w 3244320"/>
                <a:gd name="textAreaRight" fmla="*/ 3244680 w 324432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" name="Freeform 15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>
                <a:gd name="textAreaLeft" fmla="*/ 0 w 1363320"/>
                <a:gd name="textAreaRight" fmla="*/ 1363680 w 1363320"/>
                <a:gd name="textAreaTop" fmla="*/ 0 h 1325160"/>
                <a:gd name="textAreaBottom" fmla="*/ 1325520 h 132516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" name="Freeform 16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>
                <a:gd name="textAreaLeft" fmla="*/ 0 w 3230280"/>
                <a:gd name="textAreaRight" fmla="*/ 3230640 w 32302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" name="Freeform 17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>
                <a:gd name="textAreaLeft" fmla="*/ 0 w 1186920"/>
                <a:gd name="textAreaRight" fmla="*/ 1187280 w 1186920"/>
                <a:gd name="textAreaTop" fmla="*/ 0 h 1149120"/>
                <a:gd name="textAreaBottom" fmla="*/ 1149480 h 114912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" name="Freeform 18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>
                <a:gd name="textAreaLeft" fmla="*/ 0 w 3420720"/>
                <a:gd name="textAreaRight" fmla="*/ 3421080 w 342072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8" name="Freeform 19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>
                <a:gd name="textAreaLeft" fmla="*/ 0 w 879120"/>
                <a:gd name="textAreaRight" fmla="*/ 879480 w 879120"/>
                <a:gd name="textAreaTop" fmla="*/ 0 h 793440"/>
                <a:gd name="textAreaBottom" fmla="*/ 793800 h 79344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" name="Freeform 20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>
                <a:gd name="textAreaLeft" fmla="*/ 0 w 2717280"/>
                <a:gd name="textAreaRight" fmla="*/ 2717640 w 27172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0" name="Freeform 21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>
                <a:gd name="textAreaLeft" fmla="*/ 0 w 2944440"/>
                <a:gd name="textAreaRight" fmla="*/ 2944800 w 29444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" name="Freeform 22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>
                <a:gd name="textAreaLeft" fmla="*/ 0 w 2403000"/>
                <a:gd name="textAreaRight" fmla="*/ 2403360 w 240300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2" name="Freeform 23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>
                <a:gd name="textAreaLeft" fmla="*/ 0 w 1771200"/>
                <a:gd name="textAreaRight" fmla="*/ 1771560 w 1771200"/>
                <a:gd name="textAreaTop" fmla="*/ 0 h 3198600"/>
                <a:gd name="textAreaBottom" fmla="*/ 3198960 h 319860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3" name="Freeform 24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>
                <a:gd name="textAreaLeft" fmla="*/ 0 w 213840"/>
                <a:gd name="textAreaRight" fmla="*/ 214200 w 213840"/>
                <a:gd name="textAreaTop" fmla="*/ 0 h 826560"/>
                <a:gd name="textAreaBottom" fmla="*/ 826920 h 82656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" name="Freeform 25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>
                <a:gd name="textAreaLeft" fmla="*/ 0 w 1561680"/>
                <a:gd name="textAreaRight" fmla="*/ 1562040 w 1561680"/>
                <a:gd name="textAreaTop" fmla="*/ 0 h 2228400"/>
                <a:gd name="textAreaBottom" fmla="*/ 2228760 h 222840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5" name="Group 26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116" name="Rectangle 27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7" name="Isosceles Triangle 22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8" name="Rectangle 29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en-GB" sz="4000" spc="-151" strike="noStrike">
                <a:solidFill>
                  <a:srgbClr val="fffeff"/>
                </a:solidFill>
                <a:latin typeface="Calibri Light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800" spc="-1" strike="noStrike">
                <a:solidFill>
                  <a:schemeClr val="dk1"/>
                </a:solidFill>
                <a:latin typeface="Rockwell"/>
              </a:rPr>
              <a:t>Edit Master text styles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600" spc="-1" strike="noStrike">
                <a:solidFill>
                  <a:schemeClr val="dk1"/>
                </a:solidFill>
                <a:latin typeface="Rockwell"/>
              </a:rPr>
              <a:t>Second level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400" spc="-1" strike="noStrike">
                <a:solidFill>
                  <a:schemeClr val="dk1"/>
                </a:solidFill>
                <a:latin typeface="Rockwell"/>
              </a:rPr>
              <a:t>Third level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200" spc="-1" strike="noStrike">
                <a:solidFill>
                  <a:schemeClr val="dk1"/>
                </a:solidFill>
                <a:latin typeface="Rockwell"/>
              </a:rPr>
              <a:t>Quarter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200" spc="-1" strike="noStrike">
                <a:solidFill>
                  <a:schemeClr val="dk1"/>
                </a:solidFill>
                <a:latin typeface="Rockwel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 idx="10"/>
          </p:nvPr>
        </p:nvSpPr>
        <p:spPr>
          <a:xfrm>
            <a:off x="804600" y="320040"/>
            <a:ext cx="36572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&lt;date/time&gt;</a:t>
            </a:r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ftr" idx="11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sldNum" idx="12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F8A2F2B-C773-4172-AE02-0E20EA228E18}" type="slidenum">
              <a: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76"/>
          <p:cNvGrpSpPr/>
          <p:nvPr/>
        </p:nvGrpSpPr>
        <p:grpSpPr>
          <a:xfrm>
            <a:off x="-329760" y="-59400"/>
            <a:ext cx="12515760" cy="6923520"/>
            <a:chOff x="-329760" y="-59400"/>
            <a:chExt cx="12515760" cy="6923520"/>
          </a:xfrm>
        </p:grpSpPr>
        <p:sp>
          <p:nvSpPr>
            <p:cNvPr id="127" name="Freeform 5"/>
            <p:cNvSpPr/>
            <p:nvPr/>
          </p:nvSpPr>
          <p:spPr>
            <a:xfrm>
              <a:off x="-329760" y="1290960"/>
              <a:ext cx="9702360" cy="5573160"/>
            </a:xfrm>
            <a:custGeom>
              <a:avLst/>
              <a:gdLst>
                <a:gd name="textAreaLeft" fmla="*/ 0 w 9702360"/>
                <a:gd name="textAreaRight" fmla="*/ 9702720 w 9702360"/>
                <a:gd name="textAreaTop" fmla="*/ 0 h 5573160"/>
                <a:gd name="textAreaBottom" fmla="*/ 5573520 h 5573160"/>
              </a:gdLst>
              <a:ahLst/>
              <a:rect l="textAreaLeft" t="textAreaTop" r="textAreaRight" b="textAreaBottom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Freeform 6"/>
            <p:cNvSpPr/>
            <p:nvPr/>
          </p:nvSpPr>
          <p:spPr>
            <a:xfrm>
              <a:off x="670320" y="2010600"/>
              <a:ext cx="7373520" cy="4848480"/>
            </a:xfrm>
            <a:custGeom>
              <a:avLst/>
              <a:gdLst>
                <a:gd name="textAreaLeft" fmla="*/ 0 w 7373520"/>
                <a:gd name="textAreaRight" fmla="*/ 7373880 w 7373520"/>
                <a:gd name="textAreaTop" fmla="*/ 0 h 4848480"/>
                <a:gd name="textAreaBottom" fmla="*/ 4848840 h 4848480"/>
              </a:gdLst>
              <a:ahLst/>
              <a:rect l="textAreaLeft" t="textAreaTop" r="textAreaRight" b="textAreaBottom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Freeform 7"/>
            <p:cNvSpPr/>
            <p:nvPr/>
          </p:nvSpPr>
          <p:spPr>
            <a:xfrm>
              <a:off x="251280" y="1780920"/>
              <a:ext cx="8035560" cy="5083200"/>
            </a:xfrm>
            <a:custGeom>
              <a:avLst/>
              <a:gdLst>
                <a:gd name="textAreaLeft" fmla="*/ 0 w 8035560"/>
                <a:gd name="textAreaRight" fmla="*/ 8035920 w 8035560"/>
                <a:gd name="textAreaTop" fmla="*/ 0 h 5083200"/>
                <a:gd name="textAreaBottom" fmla="*/ 5083560 h 5083200"/>
              </a:gdLst>
              <a:ahLst/>
              <a:rect l="textAreaLeft" t="textAreaTop" r="textAreaRight" b="textAreaBottom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" name="Freeform 8"/>
            <p:cNvSpPr/>
            <p:nvPr/>
          </p:nvSpPr>
          <p:spPr>
            <a:xfrm>
              <a:off x="-1080" y="542520"/>
              <a:ext cx="10334160" cy="6321600"/>
            </a:xfrm>
            <a:custGeom>
              <a:avLst/>
              <a:gdLst>
                <a:gd name="textAreaLeft" fmla="*/ 0 w 10334160"/>
                <a:gd name="textAreaRight" fmla="*/ 10334520 w 10334160"/>
                <a:gd name="textAreaTop" fmla="*/ 0 h 6321600"/>
                <a:gd name="textAreaBottom" fmla="*/ 6321960 h 6321600"/>
              </a:gdLst>
              <a:ahLst/>
              <a:rect l="textAreaLeft" t="textAreaTop" r="textAreaRight" b="textAreaBottom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Freeform 9"/>
            <p:cNvSpPr/>
            <p:nvPr/>
          </p:nvSpPr>
          <p:spPr>
            <a:xfrm>
              <a:off x="3600" y="6178680"/>
              <a:ext cx="504360" cy="681120"/>
            </a:xfrm>
            <a:custGeom>
              <a:avLst/>
              <a:gdLst>
                <a:gd name="textAreaLeft" fmla="*/ 0 w 504360"/>
                <a:gd name="textAreaRight" fmla="*/ 504720 w 504360"/>
                <a:gd name="textAreaTop" fmla="*/ 0 h 681120"/>
                <a:gd name="textAreaBottom" fmla="*/ 681480 h 681120"/>
              </a:gdLst>
              <a:ahLst/>
              <a:rect l="textAreaLeft" t="textAreaTop" r="textAreaRight" b="textAreaBottom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" name="Freeform 10"/>
            <p:cNvSpPr/>
            <p:nvPr/>
          </p:nvSpPr>
          <p:spPr>
            <a:xfrm>
              <a:off x="-1080" y="-59400"/>
              <a:ext cx="11091600" cy="6923520"/>
            </a:xfrm>
            <a:custGeom>
              <a:avLst/>
              <a:gdLst>
                <a:gd name="textAreaLeft" fmla="*/ 0 w 11091600"/>
                <a:gd name="textAreaRight" fmla="*/ 11091960 w 11091600"/>
                <a:gd name="textAreaTop" fmla="*/ 0 h 6923520"/>
                <a:gd name="textAreaBottom" fmla="*/ 6923880 h 6923520"/>
              </a:gdLst>
              <a:ahLst/>
              <a:rect l="textAreaLeft" t="textAreaTop" r="textAreaRight" b="textAreaBottom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Freeform 11"/>
            <p:cNvSpPr/>
            <p:nvPr/>
          </p:nvSpPr>
          <p:spPr>
            <a:xfrm>
              <a:off x="5426640" y="-1800"/>
              <a:ext cx="5787720" cy="6846840"/>
            </a:xfrm>
            <a:custGeom>
              <a:avLst/>
              <a:gdLst>
                <a:gd name="textAreaLeft" fmla="*/ 0 w 5787720"/>
                <a:gd name="textAreaRight" fmla="*/ 5788080 w 5787720"/>
                <a:gd name="textAreaTop" fmla="*/ 0 h 6846840"/>
                <a:gd name="textAreaBottom" fmla="*/ 6847200 h 6846840"/>
              </a:gdLst>
              <a:ahLst/>
              <a:rect l="textAreaLeft" t="textAreaTop" r="textAreaRight" b="textAreaBottom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" name="Freeform 12"/>
            <p:cNvSpPr/>
            <p:nvPr/>
          </p:nvSpPr>
          <p:spPr>
            <a:xfrm>
              <a:off x="-1080" y="-1800"/>
              <a:ext cx="1056960" cy="614160"/>
            </a:xfrm>
            <a:custGeom>
              <a:avLst/>
              <a:gdLst>
                <a:gd name="textAreaLeft" fmla="*/ 0 w 1056960"/>
                <a:gd name="textAreaRight" fmla="*/ 1057320 w 1056960"/>
                <a:gd name="textAreaTop" fmla="*/ 0 h 614160"/>
                <a:gd name="textAreaBottom" fmla="*/ 614520 h 614160"/>
              </a:gdLst>
              <a:ahLst/>
              <a:rect l="textAreaLeft" t="textAreaTop" r="textAreaRight" b="textAreaBottom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Freeform 13"/>
            <p:cNvSpPr/>
            <p:nvPr/>
          </p:nvSpPr>
          <p:spPr>
            <a:xfrm>
              <a:off x="5821920" y="-1800"/>
              <a:ext cx="5587560" cy="6865920"/>
            </a:xfrm>
            <a:custGeom>
              <a:avLst/>
              <a:gdLst>
                <a:gd name="textAreaLeft" fmla="*/ 0 w 5587560"/>
                <a:gd name="textAreaRight" fmla="*/ 5587920 w 5587560"/>
                <a:gd name="textAreaTop" fmla="*/ 0 h 6865920"/>
                <a:gd name="textAreaBottom" fmla="*/ 6866280 h 6865920"/>
              </a:gdLst>
              <a:ahLst/>
              <a:rect l="textAreaLeft" t="textAreaTop" r="textAreaRight" b="textAreaBottom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Freeform 14"/>
            <p:cNvSpPr/>
            <p:nvPr/>
          </p:nvSpPr>
          <p:spPr>
            <a:xfrm>
              <a:off x="3600" y="-6840"/>
              <a:ext cx="595080" cy="352440"/>
            </a:xfrm>
            <a:custGeom>
              <a:avLst/>
              <a:gdLst>
                <a:gd name="textAreaLeft" fmla="*/ 0 w 595080"/>
                <a:gd name="textAreaRight" fmla="*/ 595440 w 595080"/>
                <a:gd name="textAreaTop" fmla="*/ 0 h 352440"/>
                <a:gd name="textAreaBottom" fmla="*/ 352800 h 352440"/>
              </a:gdLst>
              <a:ahLst/>
              <a:rect l="textAreaLeft" t="textAreaTop" r="textAreaRight" b="textAreaBottom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" name="Freeform 15"/>
            <p:cNvSpPr/>
            <p:nvPr/>
          </p:nvSpPr>
          <p:spPr>
            <a:xfrm>
              <a:off x="6012360" y="-1800"/>
              <a:ext cx="5497200" cy="6865920"/>
            </a:xfrm>
            <a:custGeom>
              <a:avLst/>
              <a:gdLst>
                <a:gd name="textAreaLeft" fmla="*/ 0 w 5497200"/>
                <a:gd name="textAreaRight" fmla="*/ 5497560 w 5497200"/>
                <a:gd name="textAreaTop" fmla="*/ 0 h 6865920"/>
                <a:gd name="textAreaBottom" fmla="*/ 6866280 h 6865920"/>
              </a:gdLst>
              <a:ahLst/>
              <a:rect l="textAreaLeft" t="textAreaTop" r="textAreaRight" b="textAreaBottom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" name="Freeform 16"/>
            <p:cNvSpPr/>
            <p:nvPr/>
          </p:nvSpPr>
          <p:spPr>
            <a:xfrm>
              <a:off x="-1080" y="-1800"/>
              <a:ext cx="356760" cy="213480"/>
            </a:xfrm>
            <a:custGeom>
              <a:avLst/>
              <a:gdLst>
                <a:gd name="textAreaLeft" fmla="*/ 0 w 356760"/>
                <a:gd name="textAreaRight" fmla="*/ 357120 w 356760"/>
                <a:gd name="textAreaTop" fmla="*/ 0 h 213480"/>
                <a:gd name="textAreaBottom" fmla="*/ 213840 h 213480"/>
              </a:gdLst>
              <a:ahLst/>
              <a:rect l="textAreaLeft" t="textAreaTop" r="textAreaRight" b="textAreaBottom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" name="Freeform 17"/>
            <p:cNvSpPr/>
            <p:nvPr/>
          </p:nvSpPr>
          <p:spPr>
            <a:xfrm>
              <a:off x="6210720" y="-6840"/>
              <a:ext cx="5522400" cy="6870600"/>
            </a:xfrm>
            <a:custGeom>
              <a:avLst/>
              <a:gdLst>
                <a:gd name="textAreaLeft" fmla="*/ 0 w 5522400"/>
                <a:gd name="textAreaRight" fmla="*/ 5522760 w 5522400"/>
                <a:gd name="textAreaTop" fmla="*/ 0 h 6870600"/>
                <a:gd name="textAreaBottom" fmla="*/ 6870960 h 6870600"/>
              </a:gdLst>
              <a:ahLst/>
              <a:rect l="textAreaLeft" t="textAreaTop" r="textAreaRight" b="textAreaBottom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" name="Freeform 18"/>
            <p:cNvSpPr/>
            <p:nvPr/>
          </p:nvSpPr>
          <p:spPr>
            <a:xfrm>
              <a:off x="6463080" y="-1800"/>
              <a:ext cx="5412960" cy="6865920"/>
            </a:xfrm>
            <a:custGeom>
              <a:avLst/>
              <a:gdLst>
                <a:gd name="textAreaLeft" fmla="*/ 0 w 5412960"/>
                <a:gd name="textAreaRight" fmla="*/ 5413320 w 5412960"/>
                <a:gd name="textAreaTop" fmla="*/ 0 h 6865920"/>
                <a:gd name="textAreaBottom" fmla="*/ 6866280 h 6865920"/>
              </a:gdLst>
              <a:ahLst/>
              <a:rect l="textAreaLeft" t="textAreaTop" r="textAreaRight" b="textAreaBottom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Freeform 19"/>
            <p:cNvSpPr/>
            <p:nvPr/>
          </p:nvSpPr>
          <p:spPr>
            <a:xfrm>
              <a:off x="6877440" y="-1800"/>
              <a:ext cx="5036760" cy="6861240"/>
            </a:xfrm>
            <a:custGeom>
              <a:avLst/>
              <a:gdLst>
                <a:gd name="textAreaLeft" fmla="*/ 0 w 5036760"/>
                <a:gd name="textAreaRight" fmla="*/ 5037120 w 5036760"/>
                <a:gd name="textAreaTop" fmla="*/ 0 h 6861240"/>
                <a:gd name="textAreaBottom" fmla="*/ 6861600 h 6861240"/>
              </a:gdLst>
              <a:ahLst/>
              <a:rect l="textAreaLeft" t="textAreaTop" r="textAreaRight" b="textAreaBottom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" name="Freeform 20"/>
            <p:cNvSpPr/>
            <p:nvPr/>
          </p:nvSpPr>
          <p:spPr>
            <a:xfrm>
              <a:off x="8768160" y="-1800"/>
              <a:ext cx="3417480" cy="2741760"/>
            </a:xfrm>
            <a:custGeom>
              <a:avLst/>
              <a:gdLst>
                <a:gd name="textAreaLeft" fmla="*/ 0 w 3417480"/>
                <a:gd name="textAreaRight" fmla="*/ 3417840 w 3417480"/>
                <a:gd name="textAreaTop" fmla="*/ 0 h 2741760"/>
                <a:gd name="textAreaBottom" fmla="*/ 2742120 h 2741760"/>
              </a:gdLst>
              <a:ahLst/>
              <a:rect l="textAreaLeft" t="textAreaTop" r="textAreaRight" b="textAreaBottom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" name="Freeform 21"/>
            <p:cNvSpPr/>
            <p:nvPr/>
          </p:nvSpPr>
          <p:spPr>
            <a:xfrm>
              <a:off x="9235080" y="2880"/>
              <a:ext cx="2950920" cy="2554920"/>
            </a:xfrm>
            <a:custGeom>
              <a:avLst/>
              <a:gdLst>
                <a:gd name="textAreaLeft" fmla="*/ 0 w 2950920"/>
                <a:gd name="textAreaRight" fmla="*/ 2951280 w 2950920"/>
                <a:gd name="textAreaTop" fmla="*/ 0 h 2554920"/>
                <a:gd name="textAreaBottom" fmla="*/ 2555280 h 2554920"/>
              </a:gdLst>
              <a:ahLst/>
              <a:rect l="textAreaLeft" t="textAreaTop" r="textAreaRight" b="textAreaBottom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4" name="Freeform 22"/>
            <p:cNvSpPr/>
            <p:nvPr/>
          </p:nvSpPr>
          <p:spPr>
            <a:xfrm>
              <a:off x="10020960" y="-1800"/>
              <a:ext cx="2165040" cy="1357920"/>
            </a:xfrm>
            <a:custGeom>
              <a:avLst/>
              <a:gdLst>
                <a:gd name="textAreaLeft" fmla="*/ 0 w 2165040"/>
                <a:gd name="textAreaRight" fmla="*/ 2165400 w 2165040"/>
                <a:gd name="textAreaTop" fmla="*/ 0 h 1357920"/>
                <a:gd name="textAreaBottom" fmla="*/ 1358280 h 1357920"/>
              </a:gdLst>
              <a:ahLst/>
              <a:rect l="textAreaLeft" t="textAreaTop" r="textAreaRight" b="textAreaBottom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5" name="Freeform 23"/>
            <p:cNvSpPr/>
            <p:nvPr/>
          </p:nvSpPr>
          <p:spPr>
            <a:xfrm>
              <a:off x="11290680" y="-1800"/>
              <a:ext cx="894960" cy="534240"/>
            </a:xfrm>
            <a:custGeom>
              <a:avLst/>
              <a:gdLst>
                <a:gd name="textAreaLeft" fmla="*/ 0 w 894960"/>
                <a:gd name="textAreaRight" fmla="*/ 895320 w 894960"/>
                <a:gd name="textAreaTop" fmla="*/ 0 h 534240"/>
                <a:gd name="textAreaBottom" fmla="*/ 534600 h 534240"/>
              </a:gdLst>
              <a:ahLst/>
              <a:rect l="textAreaLeft" t="textAreaTop" r="textAreaRight" b="textAreaBottom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6" name="Group 8"/>
          <p:cNvGrpSpPr/>
          <p:nvPr/>
        </p:nvGrpSpPr>
        <p:grpSpPr>
          <a:xfrm>
            <a:off x="3259440" y="1186560"/>
            <a:ext cx="5665680" cy="4477680"/>
            <a:chOff x="3259440" y="1186560"/>
            <a:chExt cx="5665680" cy="4477680"/>
          </a:xfrm>
        </p:grpSpPr>
        <p:sp>
          <p:nvSpPr>
            <p:cNvPr id="147" name="Rectangle 98"/>
            <p:cNvSpPr/>
            <p:nvPr/>
          </p:nvSpPr>
          <p:spPr>
            <a:xfrm>
              <a:off x="3259440" y="1186560"/>
              <a:ext cx="5657400" cy="715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8" name="Isosceles Triangle 39"/>
            <p:cNvSpPr/>
            <p:nvPr/>
          </p:nvSpPr>
          <p:spPr>
            <a:xfrm rot="10800000">
              <a:off x="5892840" y="5313600"/>
              <a:ext cx="406800" cy="350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9" name="Rectangle 100"/>
            <p:cNvSpPr/>
            <p:nvPr/>
          </p:nvSpPr>
          <p:spPr>
            <a:xfrm>
              <a:off x="3259440" y="1991160"/>
              <a:ext cx="5665680" cy="3321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344040" y="2074680"/>
            <a:ext cx="5490000" cy="16891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0" anchor="b">
            <a:norm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en-GB" sz="4400" spc="-151" strike="noStrike">
                <a:solidFill>
                  <a:srgbClr val="fffeff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3344040" y="3846960"/>
            <a:ext cx="5490000" cy="1383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45720" anchor="t">
            <a:norm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eff"/>
                </a:solidFill>
                <a:latin typeface="Rockwell"/>
              </a:rPr>
              <a:t>Edit Master text styles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dt" idx="13"/>
          </p:nvPr>
        </p:nvSpPr>
        <p:spPr>
          <a:xfrm>
            <a:off x="804600" y="320040"/>
            <a:ext cx="36572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&lt;date/time&gt;</a:t>
            </a:r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ftr" idx="14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sldNum" idx="15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26ADAB4-480B-4ADE-9261-D80143F8B943}" type="slidenum">
              <a: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36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156" name="Freeform 5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>
                <a:gd name="textAreaLeft" fmla="*/ 0 w 3862080"/>
                <a:gd name="textAreaRight" fmla="*/ 3862440 w 38620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Freeform 6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>
                <a:gd name="textAreaLeft" fmla="*/ 0 w 1539360"/>
                <a:gd name="textAreaRight" fmla="*/ 1539720 w 1539360"/>
                <a:gd name="textAreaTop" fmla="*/ 0 h 555120"/>
                <a:gd name="textAreaBottom" fmla="*/ 555480 h 55512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8" name="Freeform 7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>
                <a:gd name="textAreaLeft" fmla="*/ 0 w 1918800"/>
                <a:gd name="textAreaRight" fmla="*/ 1919160 w 1918800"/>
                <a:gd name="textAreaTop" fmla="*/ 0 h 1829880"/>
                <a:gd name="textAreaBottom" fmla="*/ 1830240 h 182988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9" name="Freeform 8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>
                <a:gd name="textAreaLeft" fmla="*/ 0 w 3676320"/>
                <a:gd name="textAreaRight" fmla="*/ 3676680 w 367632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0" name="Freeform 9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>
                <a:gd name="textAreaLeft" fmla="*/ 0 w 963360"/>
                <a:gd name="textAreaRight" fmla="*/ 963720 w 963360"/>
                <a:gd name="textAreaTop" fmla="*/ 0 h 366480"/>
                <a:gd name="textAreaBottom" fmla="*/ 366840 h 36648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1" name="Freeform 10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>
                <a:gd name="textAreaLeft" fmla="*/ 0 w 1666440"/>
                <a:gd name="textAreaRight" fmla="*/ 1666800 w 1666440"/>
                <a:gd name="textAreaTop" fmla="*/ 0 h 1577520"/>
                <a:gd name="textAreaBottom" fmla="*/ 1577880 h 157752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2" name="Freeform 11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>
                <a:gd name="textAreaLeft" fmla="*/ 0 w 3620880"/>
                <a:gd name="textAreaRight" fmla="*/ 3621240 w 36208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3" name="Freeform 12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>
                <a:gd name="textAreaLeft" fmla="*/ 0 w 664920"/>
                <a:gd name="textAreaRight" fmla="*/ 665280 w 664920"/>
                <a:gd name="textAreaTop" fmla="*/ 0 h 256680"/>
                <a:gd name="textAreaBottom" fmla="*/ 257040 h 25668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4" name="Freeform 13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>
                <a:gd name="textAreaLeft" fmla="*/ 0 w 1525320"/>
                <a:gd name="textAreaRight" fmla="*/ 1525680 w 1525320"/>
                <a:gd name="textAreaTop" fmla="*/ 0 h 1434600"/>
                <a:gd name="textAreaBottom" fmla="*/ 1434960 h 143460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5" name="Freeform 14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>
                <a:gd name="textAreaLeft" fmla="*/ 0 w 3244320"/>
                <a:gd name="textAreaRight" fmla="*/ 3244680 w 324432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Freeform 15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>
                <a:gd name="textAreaLeft" fmla="*/ 0 w 1363320"/>
                <a:gd name="textAreaRight" fmla="*/ 1363680 w 1363320"/>
                <a:gd name="textAreaTop" fmla="*/ 0 h 1325160"/>
                <a:gd name="textAreaBottom" fmla="*/ 1325520 h 132516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7" name="Freeform 16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>
                <a:gd name="textAreaLeft" fmla="*/ 0 w 3230280"/>
                <a:gd name="textAreaRight" fmla="*/ 3230640 w 32302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8" name="Freeform 17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>
                <a:gd name="textAreaLeft" fmla="*/ 0 w 1186920"/>
                <a:gd name="textAreaRight" fmla="*/ 1187280 w 1186920"/>
                <a:gd name="textAreaTop" fmla="*/ 0 h 1149120"/>
                <a:gd name="textAreaBottom" fmla="*/ 1149480 h 114912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9" name="Freeform 18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>
                <a:gd name="textAreaLeft" fmla="*/ 0 w 3420720"/>
                <a:gd name="textAreaRight" fmla="*/ 3421080 w 342072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0" name="Freeform 19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>
                <a:gd name="textAreaLeft" fmla="*/ 0 w 879120"/>
                <a:gd name="textAreaRight" fmla="*/ 879480 w 879120"/>
                <a:gd name="textAreaTop" fmla="*/ 0 h 793440"/>
                <a:gd name="textAreaBottom" fmla="*/ 793800 h 79344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1" name="Freeform 20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>
                <a:gd name="textAreaLeft" fmla="*/ 0 w 2717280"/>
                <a:gd name="textAreaRight" fmla="*/ 2717640 w 27172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2" name="Freeform 21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>
                <a:gd name="textAreaLeft" fmla="*/ 0 w 2944440"/>
                <a:gd name="textAreaRight" fmla="*/ 2944800 w 29444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3" name="Freeform 22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>
                <a:gd name="textAreaLeft" fmla="*/ 0 w 2403000"/>
                <a:gd name="textAreaRight" fmla="*/ 2403360 w 240300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4" name="Freeform 23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>
                <a:gd name="textAreaLeft" fmla="*/ 0 w 1771200"/>
                <a:gd name="textAreaRight" fmla="*/ 1771560 w 1771200"/>
                <a:gd name="textAreaTop" fmla="*/ 0 h 3198600"/>
                <a:gd name="textAreaBottom" fmla="*/ 3198960 h 319860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5" name="Freeform 24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>
                <a:gd name="textAreaLeft" fmla="*/ 0 w 213840"/>
                <a:gd name="textAreaRight" fmla="*/ 214200 w 213840"/>
                <a:gd name="textAreaTop" fmla="*/ 0 h 826560"/>
                <a:gd name="textAreaBottom" fmla="*/ 826920 h 82656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6" name="Freeform 25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>
                <a:gd name="textAreaLeft" fmla="*/ 0 w 1561680"/>
                <a:gd name="textAreaRight" fmla="*/ 1562040 w 1561680"/>
                <a:gd name="textAreaTop" fmla="*/ 0 h 2228400"/>
                <a:gd name="textAreaBottom" fmla="*/ 2228760 h 222840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7" name="Group 58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178" name="Rectangle 59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" name="Isosceles Triangle 22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0" name="Rectangle 61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88840" y="2339640"/>
            <a:ext cx="3500640" cy="24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en-GB" sz="4000" spc="-151" strike="noStrike">
                <a:solidFill>
                  <a:srgbClr val="fffeff"/>
                </a:solidFill>
                <a:latin typeface="Calibri Light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121000" y="803160"/>
            <a:ext cx="6269400" cy="23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800" spc="-1" strike="noStrike">
                <a:solidFill>
                  <a:schemeClr val="dk1"/>
                </a:solidFill>
                <a:latin typeface="Rockwell"/>
              </a:rPr>
              <a:t>Edit Master text styles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600" spc="-1" strike="noStrike">
                <a:solidFill>
                  <a:schemeClr val="dk1"/>
                </a:solidFill>
                <a:latin typeface="Rockwell"/>
              </a:rPr>
              <a:t>Second level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400" spc="-1" strike="noStrike">
                <a:solidFill>
                  <a:schemeClr val="dk1"/>
                </a:solidFill>
                <a:latin typeface="Rockwell"/>
              </a:rPr>
              <a:t>Third level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200" spc="-1" strike="noStrike">
                <a:solidFill>
                  <a:schemeClr val="dk1"/>
                </a:solidFill>
                <a:latin typeface="Rockwell"/>
              </a:rPr>
              <a:t>Quarter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200" spc="-1" strike="noStrike">
                <a:solidFill>
                  <a:schemeClr val="dk1"/>
                </a:solidFill>
                <a:latin typeface="Rockwel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5118480" y="3672000"/>
            <a:ext cx="6271560" cy="238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800" spc="-1" strike="noStrike">
                <a:solidFill>
                  <a:schemeClr val="dk1"/>
                </a:solidFill>
                <a:latin typeface="Rockwell"/>
              </a:rPr>
              <a:t>Edit Master text styles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600" spc="-1" strike="noStrike">
                <a:solidFill>
                  <a:schemeClr val="dk1"/>
                </a:solidFill>
                <a:latin typeface="Rockwell"/>
              </a:rPr>
              <a:t>Second level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400" spc="-1" strike="noStrike">
                <a:solidFill>
                  <a:schemeClr val="dk1"/>
                </a:solidFill>
                <a:latin typeface="Rockwell"/>
              </a:rPr>
              <a:t>Third level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200" spc="-1" strike="noStrike">
                <a:solidFill>
                  <a:schemeClr val="dk1"/>
                </a:solidFill>
                <a:latin typeface="Rockwell"/>
              </a:rPr>
              <a:t>Quarter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200" spc="-1" strike="noStrike">
                <a:solidFill>
                  <a:schemeClr val="dk1"/>
                </a:solidFill>
                <a:latin typeface="Rockwel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dt" idx="16"/>
          </p:nvPr>
        </p:nvSpPr>
        <p:spPr>
          <a:xfrm>
            <a:off x="804600" y="320040"/>
            <a:ext cx="36572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&lt;date/time&gt;</a:t>
            </a:r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ftr" idx="17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PlaceHolder 6"/>
          <p:cNvSpPr>
            <a:spLocks noGrp="1"/>
          </p:cNvSpPr>
          <p:nvPr>
            <p:ph type="sldNum" idx="18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B78C6BF-1C66-4E2F-9550-433FF814650F}" type="slidenum">
              <a: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38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191" name="Freeform 5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>
                <a:gd name="textAreaLeft" fmla="*/ 0 w 3862080"/>
                <a:gd name="textAreaRight" fmla="*/ 3862440 w 38620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2" name="Freeform 6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>
                <a:gd name="textAreaLeft" fmla="*/ 0 w 1539360"/>
                <a:gd name="textAreaRight" fmla="*/ 1539720 w 1539360"/>
                <a:gd name="textAreaTop" fmla="*/ 0 h 555120"/>
                <a:gd name="textAreaBottom" fmla="*/ 555480 h 55512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3" name="Freeform 7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>
                <a:gd name="textAreaLeft" fmla="*/ 0 w 1918800"/>
                <a:gd name="textAreaRight" fmla="*/ 1919160 w 1918800"/>
                <a:gd name="textAreaTop" fmla="*/ 0 h 1829880"/>
                <a:gd name="textAreaBottom" fmla="*/ 1830240 h 182988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4" name="Freeform 8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>
                <a:gd name="textAreaLeft" fmla="*/ 0 w 3676320"/>
                <a:gd name="textAreaRight" fmla="*/ 3676680 w 367632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5" name="Freeform 9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>
                <a:gd name="textAreaLeft" fmla="*/ 0 w 963360"/>
                <a:gd name="textAreaRight" fmla="*/ 963720 w 963360"/>
                <a:gd name="textAreaTop" fmla="*/ 0 h 366480"/>
                <a:gd name="textAreaBottom" fmla="*/ 366840 h 36648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6" name="Freeform 10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>
                <a:gd name="textAreaLeft" fmla="*/ 0 w 1666440"/>
                <a:gd name="textAreaRight" fmla="*/ 1666800 w 1666440"/>
                <a:gd name="textAreaTop" fmla="*/ 0 h 1577520"/>
                <a:gd name="textAreaBottom" fmla="*/ 1577880 h 157752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7" name="Freeform 11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>
                <a:gd name="textAreaLeft" fmla="*/ 0 w 3620880"/>
                <a:gd name="textAreaRight" fmla="*/ 3621240 w 36208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8" name="Freeform 12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>
                <a:gd name="textAreaLeft" fmla="*/ 0 w 664920"/>
                <a:gd name="textAreaRight" fmla="*/ 665280 w 664920"/>
                <a:gd name="textAreaTop" fmla="*/ 0 h 256680"/>
                <a:gd name="textAreaBottom" fmla="*/ 257040 h 25668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9" name="Freeform 13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>
                <a:gd name="textAreaLeft" fmla="*/ 0 w 1525320"/>
                <a:gd name="textAreaRight" fmla="*/ 1525680 w 1525320"/>
                <a:gd name="textAreaTop" fmla="*/ 0 h 1434600"/>
                <a:gd name="textAreaBottom" fmla="*/ 1434960 h 143460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0" name="Freeform 14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>
                <a:gd name="textAreaLeft" fmla="*/ 0 w 3244320"/>
                <a:gd name="textAreaRight" fmla="*/ 3244680 w 324432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1" name="Freeform 15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>
                <a:gd name="textAreaLeft" fmla="*/ 0 w 1363320"/>
                <a:gd name="textAreaRight" fmla="*/ 1363680 w 1363320"/>
                <a:gd name="textAreaTop" fmla="*/ 0 h 1325160"/>
                <a:gd name="textAreaBottom" fmla="*/ 1325520 h 132516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2" name="Freeform 16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>
                <a:gd name="textAreaLeft" fmla="*/ 0 w 3230280"/>
                <a:gd name="textAreaRight" fmla="*/ 3230640 w 32302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3" name="Freeform 17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>
                <a:gd name="textAreaLeft" fmla="*/ 0 w 1186920"/>
                <a:gd name="textAreaRight" fmla="*/ 1187280 w 1186920"/>
                <a:gd name="textAreaTop" fmla="*/ 0 h 1149120"/>
                <a:gd name="textAreaBottom" fmla="*/ 1149480 h 114912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4" name="Freeform 18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>
                <a:gd name="textAreaLeft" fmla="*/ 0 w 3420720"/>
                <a:gd name="textAreaRight" fmla="*/ 3421080 w 342072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5" name="Freeform 19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>
                <a:gd name="textAreaLeft" fmla="*/ 0 w 879120"/>
                <a:gd name="textAreaRight" fmla="*/ 879480 w 879120"/>
                <a:gd name="textAreaTop" fmla="*/ 0 h 793440"/>
                <a:gd name="textAreaBottom" fmla="*/ 793800 h 79344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6" name="Freeform 20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>
                <a:gd name="textAreaLeft" fmla="*/ 0 w 2717280"/>
                <a:gd name="textAreaRight" fmla="*/ 2717640 w 27172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7" name="Freeform 21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>
                <a:gd name="textAreaLeft" fmla="*/ 0 w 2944440"/>
                <a:gd name="textAreaRight" fmla="*/ 2944800 w 29444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8" name="Freeform 22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>
                <a:gd name="textAreaLeft" fmla="*/ 0 w 2403000"/>
                <a:gd name="textAreaRight" fmla="*/ 2403360 w 240300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9" name="Freeform 23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>
                <a:gd name="textAreaLeft" fmla="*/ 0 w 1771200"/>
                <a:gd name="textAreaRight" fmla="*/ 1771560 w 1771200"/>
                <a:gd name="textAreaTop" fmla="*/ 0 h 3198600"/>
                <a:gd name="textAreaBottom" fmla="*/ 3198960 h 319860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0" name="Freeform 24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>
                <a:gd name="textAreaLeft" fmla="*/ 0 w 213840"/>
                <a:gd name="textAreaRight" fmla="*/ 214200 w 213840"/>
                <a:gd name="textAreaTop" fmla="*/ 0 h 826560"/>
                <a:gd name="textAreaBottom" fmla="*/ 826920 h 82656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1" name="Freeform 25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>
                <a:gd name="textAreaLeft" fmla="*/ 0 w 1561680"/>
                <a:gd name="textAreaRight" fmla="*/ 1562040 w 1561680"/>
                <a:gd name="textAreaTop" fmla="*/ 0 h 2228400"/>
                <a:gd name="textAreaBottom" fmla="*/ 2228760 h 222840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12" name="Group 60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213" name="Rectangle 61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4" name="Isosceles Triangle 22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" name="Rectangle 63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888840" y="2363760"/>
            <a:ext cx="3500640" cy="246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en-GB" sz="4000" spc="-151" strike="noStrike">
                <a:solidFill>
                  <a:srgbClr val="fffeff"/>
                </a:solidFill>
                <a:latin typeface="Calibri Light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124960" y="803160"/>
            <a:ext cx="6264720" cy="68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200" spc="-1" strike="noStrike" cap="all">
                <a:solidFill>
                  <a:schemeClr val="accent1"/>
                </a:solidFill>
                <a:latin typeface="Rockwell"/>
              </a:rPr>
              <a:t>Edit Master text styles</a:t>
            </a:r>
            <a:endParaRPr b="0" lang="en-US" sz="2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25320" y="1488960"/>
            <a:ext cx="6264000" cy="169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800" spc="-1" strike="noStrike">
                <a:solidFill>
                  <a:schemeClr val="dk1"/>
                </a:solidFill>
                <a:latin typeface="Rockwell"/>
              </a:rPr>
              <a:t>Edit Master text styles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600" spc="-1" strike="noStrike">
                <a:solidFill>
                  <a:schemeClr val="dk1"/>
                </a:solidFill>
                <a:latin typeface="Rockwell"/>
              </a:rPr>
              <a:t>Second level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400" spc="-1" strike="noStrike">
                <a:solidFill>
                  <a:schemeClr val="dk1"/>
                </a:solidFill>
                <a:latin typeface="Rockwell"/>
              </a:rPr>
              <a:t>Third level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200" spc="-1" strike="noStrike">
                <a:solidFill>
                  <a:schemeClr val="dk1"/>
                </a:solidFill>
                <a:latin typeface="Rockwell"/>
              </a:rPr>
              <a:t>Quarter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200" spc="-1" strike="noStrike">
                <a:solidFill>
                  <a:schemeClr val="dk1"/>
                </a:solidFill>
                <a:latin typeface="Rockwel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118480" y="3665880"/>
            <a:ext cx="6264000" cy="68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200" spc="-1" strike="noStrike" cap="all">
                <a:solidFill>
                  <a:schemeClr val="accent1"/>
                </a:solidFill>
                <a:latin typeface="Rockwell"/>
              </a:rPr>
              <a:t>Edit Master text styles</a:t>
            </a:r>
            <a:endParaRPr b="0" lang="en-US" sz="2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118480" y="4351680"/>
            <a:ext cx="6265080" cy="170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800" spc="-1" strike="noStrike">
                <a:solidFill>
                  <a:schemeClr val="dk1"/>
                </a:solidFill>
                <a:latin typeface="Rockwell"/>
              </a:rPr>
              <a:t>Edit Master text styles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600" spc="-1" strike="noStrike">
                <a:solidFill>
                  <a:schemeClr val="dk1"/>
                </a:solidFill>
                <a:latin typeface="Rockwell"/>
              </a:rPr>
              <a:t>Second level</a:t>
            </a:r>
            <a:endParaRPr b="0" lang="en-US" sz="1600" spc="-1" strike="noStrike">
              <a:solidFill>
                <a:schemeClr val="dk1"/>
              </a:solidFill>
              <a:latin typeface="Rockwell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400" spc="-1" strike="noStrike">
                <a:solidFill>
                  <a:schemeClr val="dk1"/>
                </a:solidFill>
                <a:latin typeface="Rockwell"/>
              </a:rPr>
              <a:t>Third level</a:t>
            </a:r>
            <a:endParaRPr b="0" lang="en-US" sz="1400" spc="-1" strike="noStrike">
              <a:solidFill>
                <a:schemeClr val="dk1"/>
              </a:solidFill>
              <a:latin typeface="Rockwell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200" spc="-1" strike="noStrike">
                <a:solidFill>
                  <a:schemeClr val="dk1"/>
                </a:solidFill>
                <a:latin typeface="Rockwell"/>
              </a:rPr>
              <a:t>Quarter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200" spc="-1" strike="noStrike">
                <a:solidFill>
                  <a:schemeClr val="dk1"/>
                </a:solidFill>
                <a:latin typeface="Rockwel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221" name="PlaceHolder 6"/>
          <p:cNvSpPr>
            <a:spLocks noGrp="1"/>
          </p:cNvSpPr>
          <p:nvPr>
            <p:ph type="dt" idx="19"/>
          </p:nvPr>
        </p:nvSpPr>
        <p:spPr>
          <a:xfrm>
            <a:off x="804600" y="320040"/>
            <a:ext cx="36572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&lt;date/time&gt;</a:t>
            </a:r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PlaceHolder 7"/>
          <p:cNvSpPr>
            <a:spLocks noGrp="1"/>
          </p:cNvSpPr>
          <p:nvPr>
            <p:ph type="ftr" idx="20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PlaceHolder 8"/>
          <p:cNvSpPr>
            <a:spLocks noGrp="1"/>
          </p:cNvSpPr>
          <p:nvPr>
            <p:ph type="sldNum" idx="21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9F37E77-07C4-4C1E-BCCA-EC75AA638761}" type="slidenum">
              <a: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76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225" name="Freeform 5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>
                <a:gd name="textAreaLeft" fmla="*/ 0 w 3862080"/>
                <a:gd name="textAreaRight" fmla="*/ 3862440 w 38620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6" name="Freeform 6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>
                <a:gd name="textAreaLeft" fmla="*/ 0 w 1539360"/>
                <a:gd name="textAreaRight" fmla="*/ 1539720 w 1539360"/>
                <a:gd name="textAreaTop" fmla="*/ 0 h 555120"/>
                <a:gd name="textAreaBottom" fmla="*/ 555480 h 555120"/>
              </a:gdLst>
              <a:ah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7" name="Freeform 7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>
                <a:gd name="textAreaLeft" fmla="*/ 0 w 1918800"/>
                <a:gd name="textAreaRight" fmla="*/ 1919160 w 1918800"/>
                <a:gd name="textAreaTop" fmla="*/ 0 h 1829880"/>
                <a:gd name="textAreaBottom" fmla="*/ 1830240 h 1829880"/>
              </a:gdLst>
              <a:ah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8" name="Freeform 8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>
                <a:gd name="textAreaLeft" fmla="*/ 0 w 3676320"/>
                <a:gd name="textAreaRight" fmla="*/ 3676680 w 367632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9" name="Freeform 9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>
                <a:gd name="textAreaLeft" fmla="*/ 0 w 963360"/>
                <a:gd name="textAreaRight" fmla="*/ 963720 w 963360"/>
                <a:gd name="textAreaTop" fmla="*/ 0 h 366480"/>
                <a:gd name="textAreaBottom" fmla="*/ 366840 h 366480"/>
              </a:gdLst>
              <a:ah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0" name="Freeform 10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>
                <a:gd name="textAreaLeft" fmla="*/ 0 w 1666440"/>
                <a:gd name="textAreaRight" fmla="*/ 1666800 w 1666440"/>
                <a:gd name="textAreaTop" fmla="*/ 0 h 1577520"/>
                <a:gd name="textAreaBottom" fmla="*/ 1577880 h 1577520"/>
              </a:gdLst>
              <a:ah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1" name="Freeform 11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>
                <a:gd name="textAreaLeft" fmla="*/ 0 w 3620880"/>
                <a:gd name="textAreaRight" fmla="*/ 3621240 w 36208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2" name="Freeform 12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>
                <a:gd name="textAreaLeft" fmla="*/ 0 w 664920"/>
                <a:gd name="textAreaRight" fmla="*/ 665280 w 664920"/>
                <a:gd name="textAreaTop" fmla="*/ 0 h 256680"/>
                <a:gd name="textAreaBottom" fmla="*/ 257040 h 256680"/>
              </a:gdLst>
              <a:ah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3" name="Freeform 13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>
                <a:gd name="textAreaLeft" fmla="*/ 0 w 1525320"/>
                <a:gd name="textAreaRight" fmla="*/ 1525680 w 1525320"/>
                <a:gd name="textAreaTop" fmla="*/ 0 h 1434600"/>
                <a:gd name="textAreaBottom" fmla="*/ 1434960 h 1434600"/>
              </a:gdLst>
              <a:ah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4" name="Freeform 14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>
                <a:gd name="textAreaLeft" fmla="*/ 0 w 3244320"/>
                <a:gd name="textAreaRight" fmla="*/ 3244680 w 324432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5" name="Freeform 15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>
                <a:gd name="textAreaLeft" fmla="*/ 0 w 1363320"/>
                <a:gd name="textAreaRight" fmla="*/ 1363680 w 1363320"/>
                <a:gd name="textAreaTop" fmla="*/ 0 h 1325160"/>
                <a:gd name="textAreaBottom" fmla="*/ 1325520 h 1325160"/>
              </a:gdLst>
              <a:ah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6" name="Freeform 16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>
                <a:gd name="textAreaLeft" fmla="*/ 0 w 3230280"/>
                <a:gd name="textAreaRight" fmla="*/ 3230640 w 32302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7" name="Freeform 17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>
                <a:gd name="textAreaLeft" fmla="*/ 0 w 1186920"/>
                <a:gd name="textAreaRight" fmla="*/ 1187280 w 1186920"/>
                <a:gd name="textAreaTop" fmla="*/ 0 h 1149120"/>
                <a:gd name="textAreaBottom" fmla="*/ 1149480 h 1149120"/>
              </a:gdLst>
              <a:ah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8" name="Freeform 18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>
                <a:gd name="textAreaLeft" fmla="*/ 0 w 3420720"/>
                <a:gd name="textAreaRight" fmla="*/ 3421080 w 342072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9" name="Freeform 19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>
                <a:gd name="textAreaLeft" fmla="*/ 0 w 879120"/>
                <a:gd name="textAreaRight" fmla="*/ 879480 w 879120"/>
                <a:gd name="textAreaTop" fmla="*/ 0 h 793440"/>
                <a:gd name="textAreaBottom" fmla="*/ 793800 h 793440"/>
              </a:gdLst>
              <a:ah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0" name="Freeform 20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>
                <a:gd name="textAreaLeft" fmla="*/ 0 w 2717280"/>
                <a:gd name="textAreaRight" fmla="*/ 2717640 w 271728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>
              <a:solidFill>
                <a:srgbClr val="000000">
                  <a:alpha val="20000"/>
                </a:srgb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1" name="Freeform 21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>
                <a:gd name="textAreaLeft" fmla="*/ 0 w 2944440"/>
                <a:gd name="textAreaRight" fmla="*/ 2944800 w 294444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2" name="Freeform 22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>
                <a:gd name="textAreaLeft" fmla="*/ 0 w 2403000"/>
                <a:gd name="textAreaRight" fmla="*/ 2403360 w 2403000"/>
                <a:gd name="textAreaTop" fmla="*/ 0 h 6843240"/>
                <a:gd name="textAreaBottom" fmla="*/ 6843600 h 6843240"/>
              </a:gdLst>
              <a:ah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3" name="Freeform 23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>
                <a:gd name="textAreaLeft" fmla="*/ 0 w 1771200"/>
                <a:gd name="textAreaRight" fmla="*/ 1771560 w 1771200"/>
                <a:gd name="textAreaTop" fmla="*/ 0 h 3198600"/>
                <a:gd name="textAreaBottom" fmla="*/ 3198960 h 3198600"/>
              </a:gdLst>
              <a:ah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4" name="Freeform 24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>
                <a:gd name="textAreaLeft" fmla="*/ 0 w 213840"/>
                <a:gd name="textAreaRight" fmla="*/ 214200 w 213840"/>
                <a:gd name="textAreaTop" fmla="*/ 0 h 826560"/>
                <a:gd name="textAreaBottom" fmla="*/ 826920 h 826560"/>
              </a:gdLst>
              <a:ah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" name="Freeform 25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>
                <a:gd name="textAreaLeft" fmla="*/ 0 w 1561680"/>
                <a:gd name="textAreaRight" fmla="*/ 1562040 w 1561680"/>
                <a:gd name="textAreaTop" fmla="*/ 0 h 2228400"/>
                <a:gd name="textAreaBottom" fmla="*/ 2228760 h 2228400"/>
              </a:gdLst>
              <a:ah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>
              <a:solidFill>
                <a:srgbClr val="000000">
                  <a:alpha val="2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46" name="Group 23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247" name="Rectangle 24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8" name="Isosceles Triangle 22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9" name="Rectangle 26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50100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en-GB" sz="4000" spc="-151" strike="noStrike">
                <a:solidFill>
                  <a:srgbClr val="fffeff"/>
                </a:solidFill>
                <a:latin typeface="Calibri Light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dt" idx="22"/>
          </p:nvPr>
        </p:nvSpPr>
        <p:spPr>
          <a:xfrm>
            <a:off x="804600" y="320040"/>
            <a:ext cx="36572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&lt;date/time&gt;</a:t>
            </a:r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ftr" idx="23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sldNum" idx="24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1A6C72F-31A3-4F5B-95A3-1E5929F94908}" type="slidenum">
              <a: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dt" idx="25"/>
          </p:nvPr>
        </p:nvSpPr>
        <p:spPr>
          <a:xfrm>
            <a:off x="804600" y="320040"/>
            <a:ext cx="36572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&lt;date/time&gt;</a:t>
            </a:r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ftr" idx="26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27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544D128-656C-4161-88E2-D02018A39342}" type="slidenum">
              <a:rPr b="0" lang="en-GB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1759320" y="2075400"/>
            <a:ext cx="8679600" cy="1748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0" anchor="b">
            <a:noAutofit/>
          </a:bodyPr>
          <a:p>
            <a:pPr indent="0" algn="ctr" defTabSz="914400">
              <a:lnSpc>
                <a:spcPct val="80000"/>
              </a:lnSpc>
              <a:buNone/>
            </a:pPr>
            <a:r>
              <a:rPr b="0" lang="en-GB" sz="5400" spc="-151" strike="noStrike">
                <a:solidFill>
                  <a:srgbClr val="fffeff"/>
                </a:solidFill>
                <a:latin typeface="Calibri Light"/>
                <a:ea typeface="Calibri Light"/>
              </a:rPr>
              <a:t>Identify discussions on a topic</a:t>
            </a:r>
            <a:endParaRPr b="0" lang="en-US" sz="54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ubTitle"/>
          </p:nvPr>
        </p:nvSpPr>
        <p:spPr>
          <a:xfrm>
            <a:off x="1759320" y="3906360"/>
            <a:ext cx="8673120" cy="132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45720" anchor="t">
            <a:normAutofit/>
          </a:bodyPr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eff"/>
                </a:solidFill>
                <a:latin typeface="Rockwell"/>
              </a:rPr>
              <a:t>Author : </a:t>
            </a:r>
            <a:r>
              <a:rPr b="0" lang="en-GB" sz="1800" spc="-1" strike="noStrike">
                <a:solidFill>
                  <a:srgbClr val="fffeff"/>
                </a:solidFill>
                <a:latin typeface="Rockwell"/>
                <a:ea typeface="Rockwell"/>
              </a:rPr>
              <a:t>Tudor Grigorescu (s4079442)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eff"/>
                </a:solidFill>
                <a:latin typeface="Rockwell"/>
                <a:ea typeface="Rockwell"/>
              </a:rPr>
              <a:t>First Supervisor : Dr. Ayushi Rastogi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eff"/>
                </a:solidFill>
                <a:latin typeface="Rockwell"/>
                <a:ea typeface="Rockwell"/>
              </a:rPr>
              <a:t> </a:t>
            </a:r>
            <a:r>
              <a:rPr b="0" lang="en-GB" sz="1800" spc="-1" strike="noStrike">
                <a:solidFill>
                  <a:srgbClr val="fffeff"/>
                </a:solidFill>
                <a:latin typeface="Rockwell"/>
                <a:ea typeface="Rockwell"/>
              </a:rPr>
              <a:t>Second Supervisor : Prof. Dr. Vasilios Andrikopoulu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en-GB" sz="4000" spc="-151" strike="noStrike">
                <a:solidFill>
                  <a:srgbClr val="fffeff"/>
                </a:solidFill>
                <a:latin typeface="Calibri Light"/>
              </a:rPr>
              <a:t>Progress made so far</a:t>
            </a:r>
            <a:endParaRPr b="0" lang="en-US" sz="40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800" spc="-1" strike="noStrike">
                <a:solidFill>
                  <a:schemeClr val="dk1"/>
                </a:solidFill>
                <a:latin typeface="Rockwell"/>
              </a:rPr>
              <a:t>Accessed the CodeProject site API to retrieve messages.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800" spc="-1" strike="noStrike">
                <a:solidFill>
                  <a:schemeClr val="dk1"/>
                </a:solidFill>
                <a:latin typeface="Rockwell"/>
              </a:rPr>
              <a:t>Saved the messages in a JSON file as well as in a Excel sheet.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800" spc="-1" strike="noStrike">
                <a:solidFill>
                  <a:schemeClr val="dk1"/>
                </a:solidFill>
                <a:latin typeface="Rockwell"/>
              </a:rPr>
              <a:t>Created a Jupyter Notebook file to access BERTopic model.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800" spc="-1" strike="noStrike">
                <a:solidFill>
                  <a:schemeClr val="dk1"/>
                </a:solidFill>
                <a:latin typeface="Rockwell"/>
              </a:rPr>
              <a:t>Prepared the messages dataset for use by the BERTopic model with BeautifulSoup.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800" spc="-1" strike="noStrike">
                <a:solidFill>
                  <a:schemeClr val="dk1"/>
                </a:solidFill>
                <a:latin typeface="Rockwell"/>
              </a:rPr>
              <a:t>I fed the BERTopic model the Excel dataset, and obtained the possible topics distribution of said messages.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en-GB" sz="4000" spc="-151" strike="noStrike">
                <a:solidFill>
                  <a:srgbClr val="fffeff"/>
                </a:solidFill>
                <a:latin typeface="Calibri Light"/>
              </a:rPr>
              <a:t>Information retrieval</a:t>
            </a:r>
            <a:endParaRPr b="0" lang="en-US" sz="40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800" spc="-1" strike="noStrike">
                <a:solidFill>
                  <a:schemeClr val="dk1"/>
                </a:solidFill>
                <a:latin typeface="Rockwell"/>
              </a:rPr>
              <a:t>The issues and challenges encountered for the information retrieval part as follows: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800" spc="-1" strike="noStrike">
                <a:solidFill>
                  <a:schemeClr val="dk1"/>
                </a:solidFill>
                <a:latin typeface="Rockwell"/>
              </a:rPr>
              <a:t>Extracting more than one page of messages at a time.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800" spc="-1" strike="noStrike">
                <a:solidFill>
                  <a:schemeClr val="dk1"/>
                </a:solidFill>
                <a:latin typeface="Rockwell"/>
              </a:rPr>
              <a:t>Storing said messages in either JSON or Excel formats.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en-GB" sz="4000" spc="-151" strike="noStrike">
                <a:solidFill>
                  <a:srgbClr val="fffeff"/>
                </a:solidFill>
                <a:latin typeface="Calibri Light"/>
              </a:rPr>
              <a:t>Using LLMs in topic annotation</a:t>
            </a:r>
            <a:endParaRPr b="0" lang="en-US" sz="40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800" spc="-1" strike="noStrike">
                <a:solidFill>
                  <a:schemeClr val="dk1"/>
                </a:solidFill>
                <a:latin typeface="Rockwell"/>
              </a:rPr>
              <a:t>The issues and challenges encountered for this method are as follows: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800" spc="-1" strike="noStrike">
                <a:solidFill>
                  <a:schemeClr val="dk1"/>
                </a:solidFill>
                <a:latin typeface="Rockwell"/>
              </a:rPr>
              <a:t>Training the LLM to replicate the annotations on other datasets.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800" spc="-1" strike="noStrike">
                <a:solidFill>
                  <a:schemeClr val="dk1"/>
                </a:solidFill>
                <a:latin typeface="Rockwell"/>
              </a:rPr>
              <a:t>Annotating a training dataset, then translating the logic to code.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800" spc="-1" strike="noStrike">
                <a:solidFill>
                  <a:schemeClr val="dk1"/>
                </a:solidFill>
                <a:latin typeface="Rockwell"/>
              </a:rPr>
              <a:t>Understanding how to feed that logic to the model.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800" spc="-1" strike="noStrike">
                <a:solidFill>
                  <a:schemeClr val="dk1"/>
                </a:solidFill>
                <a:latin typeface="Rockwell"/>
              </a:rPr>
              <a:t>Checking if the annotations were added correctly.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en-GB" sz="4000" spc="-151" strike="noStrike">
                <a:solidFill>
                  <a:srgbClr val="fffeff"/>
                </a:solidFill>
                <a:latin typeface="Calibri Light"/>
              </a:rPr>
              <a:t>Using LLMs in NLP tasks</a:t>
            </a:r>
            <a:endParaRPr b="0" lang="en-US" sz="40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800" spc="-1" strike="noStrike">
                <a:solidFill>
                  <a:schemeClr val="dk1"/>
                </a:solidFill>
                <a:latin typeface="Rockwell"/>
                <a:ea typeface="Rockwell"/>
              </a:rPr>
              <a:t>The issues and challenges encountered for this method are as follows: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800" spc="-1" strike="noStrike">
                <a:solidFill>
                  <a:schemeClr val="dk1"/>
                </a:solidFill>
                <a:latin typeface="Rockwell"/>
                <a:ea typeface="Rockwell"/>
              </a:rPr>
              <a:t>Understanding why the dataset was not processed by the BERTopic model (i.e. sequence item 0: expected str instance, float found ).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800" spc="-1" strike="noStrike">
                <a:solidFill>
                  <a:schemeClr val="dk1"/>
                </a:solidFill>
                <a:latin typeface="Rockwell"/>
                <a:ea typeface="Rockwell"/>
              </a:rPr>
              <a:t>Figuring out why the topic distribution did not make sense.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800" spc="-1" strike="noStrike">
                <a:solidFill>
                  <a:schemeClr val="dk1"/>
                </a:solidFill>
                <a:latin typeface="Rockwell"/>
                <a:ea typeface="Rockwell"/>
              </a:rPr>
              <a:t>Figuring out a method to automatically remove stop words (i.e. HTML tags) from the dataset.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en-GB" sz="4000" spc="-151" strike="noStrike">
                <a:solidFill>
                  <a:srgbClr val="fffeff"/>
                </a:solidFill>
                <a:latin typeface="Calibri Light"/>
              </a:rPr>
              <a:t>Reasons why I switched how I used LLMs</a:t>
            </a:r>
            <a:endParaRPr b="0" lang="en-US" sz="40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800" spc="-1" strike="noStrike">
                <a:solidFill>
                  <a:schemeClr val="dk1"/>
                </a:solidFill>
                <a:latin typeface="Rockwell"/>
              </a:rPr>
              <a:t>I did not understand how to use LLMs in topic annotation, either according to the papers and other grey literature sources online.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800" spc="-1" strike="noStrike">
                <a:solidFill>
                  <a:schemeClr val="dk1"/>
                </a:solidFill>
                <a:latin typeface="Rockwell"/>
              </a:rPr>
              <a:t>The issue was that I was overcomplicating how to use a LLM in NLP tasks, therefore there was bound to be a simpler solution.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800" spc="-1" strike="noStrike">
                <a:solidFill>
                  <a:schemeClr val="dk1"/>
                </a:solidFill>
                <a:latin typeface="Rockwell"/>
              </a:rPr>
              <a:t>According to</a:t>
            </a:r>
            <a:r>
              <a:rPr b="0" lang="en-GB" sz="1800" spc="-1" strike="noStrike">
                <a:solidFill>
                  <a:srgbClr val="000000"/>
                </a:solidFill>
                <a:latin typeface="Rockwell"/>
                <a:ea typeface="Roboto"/>
              </a:rPr>
              <a:t> "A Topic Modeling Comparison Between LDA, NMF, Top2Vec, and BERTopic to Demystify Twitter Posts</a:t>
            </a:r>
            <a:r>
              <a:rPr b="0" lang="en-GB" sz="1800" spc="-1" strike="noStrike">
                <a:solidFill>
                  <a:srgbClr val="000000"/>
                </a:solidFill>
                <a:latin typeface="Rockwell"/>
                <a:ea typeface="Rockwell"/>
              </a:rPr>
              <a:t>"</a:t>
            </a:r>
            <a:r>
              <a:rPr b="0" lang="en-GB" sz="1800" spc="-1" strike="noStrike">
                <a:solidFill>
                  <a:srgbClr val="000000"/>
                </a:solidFill>
                <a:latin typeface="Rockwell"/>
                <a:ea typeface="Roboto"/>
              </a:rPr>
              <a:t> and </a:t>
            </a:r>
            <a:r>
              <a:rPr b="0" lang="en-GB" sz="1800" spc="-1" strike="noStrike">
                <a:solidFill>
                  <a:srgbClr val="000000"/>
                </a:solidFill>
                <a:latin typeface="Rockwell"/>
                <a:ea typeface="Rockwell"/>
              </a:rPr>
              <a:t>"</a:t>
            </a:r>
            <a:r>
              <a:rPr b="0" lang="en-GB" sz="1800" spc="-1" strike="noStrike">
                <a:solidFill>
                  <a:srgbClr val="000000"/>
                </a:solidFill>
                <a:latin typeface="Rockwell"/>
                <a:ea typeface="Roboto"/>
              </a:rPr>
              <a:t>Large Language Models Offer an Alternative to the Traditional Approach of Topic Modelling</a:t>
            </a:r>
            <a:r>
              <a:rPr b="0" lang="en-GB" sz="1800" spc="-1" strike="noStrike">
                <a:solidFill>
                  <a:srgbClr val="000000"/>
                </a:solidFill>
                <a:latin typeface="Rockwell"/>
                <a:ea typeface="Rockwell"/>
              </a:rPr>
              <a:t>",</a:t>
            </a:r>
            <a:r>
              <a:rPr b="0" lang="en-GB" sz="1800" spc="-1" strike="noStrike">
                <a:solidFill>
                  <a:srgbClr val="000000"/>
                </a:solidFill>
                <a:latin typeface="Rockwell"/>
                <a:ea typeface="Roboto"/>
              </a:rPr>
              <a:t> BERTopic is the baseline for using LLMs in NLP tasks.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en-GB" sz="4000" spc="-151" strike="noStrike">
                <a:solidFill>
                  <a:srgbClr val="fffeff"/>
                </a:solidFill>
                <a:latin typeface="Calibri Light"/>
              </a:rPr>
              <a:t>Other issues and challenges</a:t>
            </a:r>
            <a:endParaRPr b="0" lang="en-US" sz="4000" spc="-1" strike="noStrike">
              <a:solidFill>
                <a:schemeClr val="dk1"/>
              </a:solidFill>
              <a:latin typeface="Rockwel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800" spc="-1" strike="noStrike">
                <a:solidFill>
                  <a:schemeClr val="dk1"/>
                </a:solidFill>
                <a:latin typeface="Rockwell"/>
              </a:rPr>
              <a:t>Figuring out how to make the information retrieval code function without needing to use my login details.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800" spc="-1" strike="noStrike">
                <a:solidFill>
                  <a:schemeClr val="dk1"/>
                </a:solidFill>
                <a:latin typeface="Rockwell"/>
              </a:rPr>
              <a:t>Figuring out why </a:t>
            </a:r>
            <a:r>
              <a:rPr b="0" lang="en-GB" sz="1800" spc="-1" strike="noStrike">
                <a:solidFill>
                  <a:srgbClr val="000000"/>
                </a:solidFill>
                <a:latin typeface="Rockwell"/>
                <a:ea typeface="Roboto"/>
              </a:rPr>
              <a:t>Visual Studio Code did</a:t>
            </a:r>
            <a:r>
              <a:rPr b="0" lang="en-GB" sz="1800" spc="-1" strike="noStrike">
                <a:solidFill>
                  <a:schemeClr val="dk1"/>
                </a:solidFill>
                <a:latin typeface="Rockwell"/>
                <a:ea typeface="Roboto"/>
              </a:rPr>
              <a:t> not want to allow the Jupyter Notebook kernel to access the dataset (due to security.allowedUNCHosts issue).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81b02"/>
              </a:buClr>
              <a:buSzPct val="110000"/>
              <a:buFont typeface="Wingdings" charset="2"/>
              <a:buChar char=""/>
            </a:pPr>
            <a:r>
              <a:rPr b="0" lang="en-GB" sz="1800" spc="-1" strike="noStrike">
                <a:solidFill>
                  <a:schemeClr val="dk1"/>
                </a:solidFill>
                <a:latin typeface="Rockwell"/>
                <a:ea typeface="Roboto"/>
              </a:rPr>
              <a:t>Managing to keep progress going for the thesis project while also dealing with two other courses.</a:t>
            </a:r>
            <a:endParaRPr b="0" lang="en-US" sz="1800" spc="-1" strike="noStrike">
              <a:solidFill>
                <a:schemeClr val="dk1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4000"/>
                <a:lumMod val="92000"/>
              </a:schemeClr>
            </a:gs>
            <a:gs pos="100000">
              <a:schemeClr val="phClr">
                <a:shade val="76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lumMod val="88000"/>
              </a:schemeClr>
            </a:gs>
          </a:gsLst>
          <a:path path="circle">
            <a:fillToRect l="50000" t="15000" r="50000" b="169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4000"/>
                <a:lumMod val="92000"/>
              </a:schemeClr>
            </a:gs>
            <a:gs pos="100000">
              <a:schemeClr val="phClr">
                <a:shade val="76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lumMod val="88000"/>
              </a:schemeClr>
            </a:gs>
          </a:gsLst>
          <a:path path="circle">
            <a:fillToRect l="50000" t="15000" r="50000" b="169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4000"/>
                <a:lumMod val="92000"/>
              </a:schemeClr>
            </a:gs>
            <a:gs pos="100000">
              <a:schemeClr val="phClr">
                <a:shade val="76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lumMod val="88000"/>
              </a:schemeClr>
            </a:gs>
          </a:gsLst>
          <a:path path="circle">
            <a:fillToRect l="50000" t="15000" r="50000" b="169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4000"/>
                <a:lumMod val="92000"/>
              </a:schemeClr>
            </a:gs>
            <a:gs pos="100000">
              <a:schemeClr val="phClr">
                <a:shade val="76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lumMod val="88000"/>
              </a:schemeClr>
            </a:gs>
          </a:gsLst>
          <a:path path="circle">
            <a:fillToRect l="50000" t="15000" r="50000" b="169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4000"/>
                <a:lumMod val="92000"/>
              </a:schemeClr>
            </a:gs>
            <a:gs pos="100000">
              <a:schemeClr val="phClr">
                <a:shade val="76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lumMod val="88000"/>
              </a:schemeClr>
            </a:gs>
          </a:gsLst>
          <a:path path="circle">
            <a:fillToRect l="50000" t="15000" r="50000" b="169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4000"/>
                <a:lumMod val="92000"/>
              </a:schemeClr>
            </a:gs>
            <a:gs pos="100000">
              <a:schemeClr val="phClr">
                <a:shade val="76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lumMod val="88000"/>
              </a:schemeClr>
            </a:gs>
          </a:gsLst>
          <a:path path="circle">
            <a:fillToRect l="50000" t="15000" r="50000" b="169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4000"/>
                <a:lumMod val="92000"/>
              </a:schemeClr>
            </a:gs>
            <a:gs pos="100000">
              <a:schemeClr val="phClr">
                <a:shade val="76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lumMod val="88000"/>
              </a:schemeClr>
            </a:gs>
          </a:gsLst>
          <a:path path="circle">
            <a:fillToRect l="50000" t="15000" r="50000" b="169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4000"/>
                <a:lumMod val="92000"/>
              </a:schemeClr>
            </a:gs>
            <a:gs pos="100000">
              <a:schemeClr val="phClr">
                <a:shade val="76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lumMod val="88000"/>
              </a:schemeClr>
            </a:gs>
          </a:gsLst>
          <a:path path="circle">
            <a:fillToRect l="50000" t="15000" r="50000" b="169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4000"/>
                <a:lumMod val="92000"/>
              </a:schemeClr>
            </a:gs>
            <a:gs pos="100000">
              <a:schemeClr val="phClr">
                <a:shade val="76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lumMod val="88000"/>
              </a:schemeClr>
            </a:gs>
          </a:gsLst>
          <a:path path="circle">
            <a:fillToRect l="50000" t="15000" r="50000" b="169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4000"/>
                <a:lumMod val="92000"/>
              </a:schemeClr>
            </a:gs>
            <a:gs pos="100000">
              <a:schemeClr val="phClr">
                <a:shade val="76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lumMod val="88000"/>
              </a:schemeClr>
            </a:gs>
          </a:gsLst>
          <a:path path="circle">
            <a:fillToRect l="50000" t="15000" r="50000" b="169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4000"/>
                <a:lumMod val="92000"/>
              </a:schemeClr>
            </a:gs>
            <a:gs pos="100000">
              <a:schemeClr val="phClr">
                <a:shade val="76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lumMod val="88000"/>
              </a:schemeClr>
            </a:gs>
          </a:gsLst>
          <a:path path="circle">
            <a:fillToRect l="50000" t="15000" r="50000" b="169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</TotalTime>
  <Application>LibreOffice/24.2.2.2$Windows_X86_64 LibreOffice_project/d56cc158d8a96260b836f100ef4b4ef25d6f1a01</Application>
  <AppVersion>15.0000</AppVersion>
  <Words>1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2024-05-31T17:14:17Z</dcterms:created>
  <dc:creator/>
  <dc:description/>
  <dc:language>en-GB</dc:language>
  <cp:lastModifiedBy/>
  <dcterms:modified xsi:type="dcterms:W3CDTF">2024-06-03T14:55:01Z</dcterms:modified>
  <cp:revision>240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</vt:i4>
  </property>
  <property fmtid="{D5CDD505-2E9C-101B-9397-08002B2CF9AE}" pid="4" name="PresentationFormat">
    <vt:lpwstr>Widescreen</vt:lpwstr>
  </property>
  <property fmtid="{D5CDD505-2E9C-101B-9397-08002B2CF9AE}" pid="5" name="Slides">
    <vt:i4>7</vt:i4>
  </property>
</Properties>
</file>