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10"/>
  </p:notesMasterIdLst>
  <p:sldIdLst>
    <p:sldId id="256" r:id="rId2"/>
    <p:sldId id="263" r:id="rId3"/>
    <p:sldId id="260" r:id="rId4"/>
    <p:sldId id="258" r:id="rId5"/>
    <p:sldId id="264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3C0A-8494-411F-975B-A1E605A5BF0D}" type="datetimeFigureOut">
              <a:rPr lang="fr-FR" smtClean="0"/>
              <a:t>04/11/2015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FCA20-FC7F-4F22-A651-F0ECFB9913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4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FCA20-FC7F-4F22-A651-F0ECFB9913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7592C4-C387-468F-9DA5-B212547A3551}" type="datetimeFigureOut">
              <a:rPr lang="fr-FR" smtClean="0"/>
              <a:pPr/>
              <a:t>04/11/2015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322DED-FDF7-4203-93A6-9274B550667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github.com/Greg131/Charlie.git" TargetMode="External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27784" y="4129945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Création d’une base socle pour améliorer les analyses de suivis et maintenances des équipements </a:t>
            </a:r>
            <a:r>
              <a:rPr lang="fr-FR" sz="3200" dirty="0" smtClean="0"/>
              <a:t>SNCF IDF </a:t>
            </a:r>
            <a:endParaRPr lang="fr-FR" sz="2400" dirty="0"/>
          </a:p>
        </p:txBody>
      </p:sp>
      <p:pic>
        <p:nvPicPr>
          <p:cNvPr id="4" name="image29.jpg" descr="Résultat de recherche d'images pour &quot;ou est charlie&quot;"/>
          <p:cNvPicPr>
            <a:picLocks noChangeAspect="1"/>
          </p:cNvPicPr>
          <p:nvPr/>
        </p:nvPicPr>
        <p:blipFill>
          <a:blip r:embed="rId2">
            <a:extLst/>
          </a:blip>
          <a:srcRect l="28292" t="5821" r="34667" b="7375"/>
          <a:stretch>
            <a:fillRect/>
          </a:stretch>
        </p:blipFill>
        <p:spPr>
          <a:xfrm>
            <a:off x="3563888" y="404664"/>
            <a:ext cx="1872208" cy="3406802"/>
          </a:xfrm>
          <a:prstGeom prst="rect">
            <a:avLst/>
          </a:prstGeom>
          <a:ln w="88900">
            <a:miter lim="400000"/>
          </a:ln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796136" y="0"/>
            <a:ext cx="3240360" cy="184482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SUJET # 4 :</a:t>
            </a:r>
          </a:p>
          <a:p>
            <a:r>
              <a:rPr lang="fr-FR" sz="2400" dirty="0" smtClean="0"/>
              <a:t>Où est Charlie ?</a:t>
            </a:r>
            <a:br>
              <a:rPr lang="fr-FR" sz="2400" dirty="0" smtClean="0"/>
            </a:br>
            <a:r>
              <a:rPr lang="fr-FR" sz="1800" i="1" dirty="0" smtClean="0"/>
              <a:t>Passage à niveau</a:t>
            </a:r>
          </a:p>
          <a:p>
            <a:r>
              <a:rPr lang="fr-FR" sz="1800" i="1" dirty="0"/>
              <a:t>&amp;</a:t>
            </a:r>
            <a:r>
              <a:rPr lang="fr-FR" sz="1800" i="1" dirty="0" smtClean="0"/>
              <a:t> Circuit de voie</a:t>
            </a:r>
            <a:endParaRPr lang="fr-FR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Nous avons trouvé Charlie ! Comment, où et pourquoi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Charlie a laissé des </a:t>
            </a:r>
            <a:r>
              <a:rPr lang="fr-FR" dirty="0" smtClean="0"/>
              <a:t>traces, </a:t>
            </a:r>
            <a:r>
              <a:rPr lang="fr-FR" dirty="0" smtClean="0"/>
              <a:t>on sait le retrouver dans certains cas…</a:t>
            </a:r>
          </a:p>
          <a:p>
            <a:endParaRPr lang="fr-FR" dirty="0" smtClean="0"/>
          </a:p>
          <a:p>
            <a:r>
              <a:rPr lang="fr-FR" dirty="0" smtClean="0"/>
              <a:t>Chacun a cru en apercevoir </a:t>
            </a:r>
            <a:r>
              <a:rPr lang="fr-FR" dirty="0"/>
              <a:t>des morceaux </a:t>
            </a:r>
            <a:r>
              <a:rPr lang="fr-FR" dirty="0" smtClean="0"/>
              <a:t>mais l’équipe a pu les recoller !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Maintenant, </a:t>
            </a:r>
            <a:r>
              <a:rPr lang="fr-FR" dirty="0" smtClean="0"/>
              <a:t>vous allez pouvoir le </a:t>
            </a:r>
            <a:r>
              <a:rPr lang="fr-FR" dirty="0"/>
              <a:t>retrouver </a:t>
            </a:r>
            <a:r>
              <a:rPr lang="fr-FR" dirty="0" smtClean="0"/>
              <a:t>vous-même plus efficacement…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D’ailleurs </a:t>
            </a:r>
            <a:r>
              <a:rPr lang="fr-FR" dirty="0"/>
              <a:t>c’est </a:t>
            </a:r>
            <a:r>
              <a:rPr lang="fr-FR" dirty="0" smtClean="0"/>
              <a:t>aussi très </a:t>
            </a:r>
            <a:r>
              <a:rPr lang="fr-FR" dirty="0" smtClean="0"/>
              <a:t>visuel…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161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PHOTO</a:t>
            </a:r>
            <a:endParaRPr lang="fr-FR" dirty="0"/>
          </a:p>
        </p:txBody>
      </p:sp>
      <p:pic>
        <p:nvPicPr>
          <p:cNvPr id="1026" name="Picture 2" descr="C:\Users\8011469U\Downloads\IMG_20151103_1232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4176464" cy="2842149"/>
          </a:xfrm>
          <a:prstGeom prst="rect">
            <a:avLst/>
          </a:prstGeom>
          <a:noFill/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7467600" cy="1143000"/>
          </a:xfrm>
        </p:spPr>
        <p:txBody>
          <a:bodyPr>
            <a:normAutofit/>
          </a:bodyPr>
          <a:lstStyle/>
          <a:p>
            <a:r>
              <a:rPr lang="fr-FR" dirty="0"/>
              <a:t>Charlie a laissé des </a:t>
            </a:r>
            <a:r>
              <a:rPr lang="fr-FR" dirty="0" smtClean="0"/>
              <a:t>traces…</a:t>
            </a:r>
            <a:endParaRPr lang="fr-FR" dirty="0"/>
          </a:p>
        </p:txBody>
      </p:sp>
      <p:pic>
        <p:nvPicPr>
          <p:cNvPr id="6" name="image29.jpg" descr="Résultat de recherche d'images pour &quot;ou est charlie&quot;"/>
          <p:cNvPicPr>
            <a:picLocks noChangeAspect="1"/>
          </p:cNvPicPr>
          <p:nvPr/>
        </p:nvPicPr>
        <p:blipFill>
          <a:blip r:embed="rId3">
            <a:extLst/>
          </a:blip>
          <a:srcRect l="28292" t="5821" r="34667" b="7375"/>
          <a:stretch>
            <a:fillRect/>
          </a:stretch>
        </p:blipFill>
        <p:spPr>
          <a:xfrm>
            <a:off x="611560" y="2924944"/>
            <a:ext cx="288032" cy="524123"/>
          </a:xfrm>
          <a:prstGeom prst="rect">
            <a:avLst/>
          </a:prstGeom>
          <a:ln w="88900">
            <a:miter lim="400000"/>
          </a:ln>
        </p:spPr>
      </p:pic>
      <p:pic>
        <p:nvPicPr>
          <p:cNvPr id="7" name="image29.jpg" descr="Résultat de recherche d'images pour &quot;ou est charlie&quot;"/>
          <p:cNvPicPr>
            <a:picLocks noChangeAspect="1"/>
          </p:cNvPicPr>
          <p:nvPr/>
        </p:nvPicPr>
        <p:blipFill>
          <a:blip r:embed="rId3">
            <a:extLst/>
          </a:blip>
          <a:srcRect l="28292" t="5821" r="34667" b="7375"/>
          <a:stretch>
            <a:fillRect/>
          </a:stretch>
        </p:blipFill>
        <p:spPr>
          <a:xfrm>
            <a:off x="6444208" y="1021899"/>
            <a:ext cx="899653" cy="1637072"/>
          </a:xfrm>
          <a:prstGeom prst="rect">
            <a:avLst/>
          </a:prstGeom>
          <a:ln w="88900">
            <a:miter lim="400000"/>
          </a:ln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23528" y="3873176"/>
            <a:ext cx="8210872" cy="33211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Identification des acteurs, des enjeux, des différentes problématiques, des objectifs, des contraintes</a:t>
            </a:r>
          </a:p>
          <a:p>
            <a:pPr lvl="1"/>
            <a:r>
              <a:rPr lang="fr-FR" dirty="0" smtClean="0"/>
              <a:t>=&gt; Avoir une compréhension d’ensemble</a:t>
            </a:r>
          </a:p>
          <a:p>
            <a:pPr lvl="1"/>
            <a:r>
              <a:rPr lang="fr-FR" dirty="0" smtClean="0"/>
              <a:t>=&gt; Partager le même niveau d’information</a:t>
            </a:r>
          </a:p>
          <a:p>
            <a:pPr lvl="1"/>
            <a:r>
              <a:rPr lang="fr-FR" dirty="0" smtClean="0"/>
              <a:t>S’informer auprès des experts SNCF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Etat des lieux des données disponibles :</a:t>
            </a:r>
          </a:p>
          <a:p>
            <a:pPr lvl="1"/>
            <a:r>
              <a:rPr lang="fr-FR" dirty="0" smtClean="0"/>
              <a:t>3 fichiers sur les événements de maintenance et de télésurveillance</a:t>
            </a:r>
          </a:p>
          <a:p>
            <a:pPr lvl="1"/>
            <a:r>
              <a:rPr lang="fr-FR" dirty="0" smtClean="0"/>
              <a:t>2 fichiers décrivant le patrimoine SNCF : les circuits de voies, les passages à niveau</a:t>
            </a:r>
          </a:p>
          <a:p>
            <a:pPr lvl="1"/>
            <a:r>
              <a:rPr lang="fr-FR" dirty="0" smtClean="0"/>
              <a:t>1 référentiel de géolocalisation des PK</a:t>
            </a:r>
          </a:p>
          <a:p>
            <a:pPr lvl="1"/>
            <a:endParaRPr lang="fr-FR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fr-FR" sz="2400" dirty="0" smtClean="0"/>
              <a:t>Des traces de        dans :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fr-FR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fr-FR" dirty="0" smtClean="0"/>
              <a:t>Les </a:t>
            </a:r>
            <a:r>
              <a:rPr lang="fr-FR" dirty="0" smtClean="0"/>
              <a:t>lignes SNCF, </a:t>
            </a:r>
            <a:r>
              <a:rPr lang="fr-FR" dirty="0" smtClean="0"/>
              <a:t>les points kilométriques et aux alentours.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fr-FR" dirty="0" smtClean="0"/>
              <a:t>Dans les libellés, commentaires et descriptions libres 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fr-FR" dirty="0" smtClean="0"/>
          </a:p>
          <a:p>
            <a:pPr marL="365760" lvl="1" indent="0">
              <a:buNone/>
            </a:pPr>
            <a:endParaRPr lang="fr-FR" dirty="0" smtClean="0"/>
          </a:p>
        </p:txBody>
      </p:sp>
      <p:pic>
        <p:nvPicPr>
          <p:cNvPr id="4" name="image29.jpg" descr="Résultat de recherche d'images pour &quot;ou est charlie&quot;"/>
          <p:cNvPicPr>
            <a:picLocks noChangeAspect="1"/>
          </p:cNvPicPr>
          <p:nvPr/>
        </p:nvPicPr>
        <p:blipFill>
          <a:blip r:embed="rId2">
            <a:extLst/>
          </a:blip>
          <a:srcRect l="28292" t="5821" r="34667" b="7375"/>
          <a:stretch>
            <a:fillRect/>
          </a:stretch>
        </p:blipFill>
        <p:spPr>
          <a:xfrm>
            <a:off x="2771800" y="4024176"/>
            <a:ext cx="543505" cy="989000"/>
          </a:xfrm>
          <a:prstGeom prst="rect">
            <a:avLst/>
          </a:prstGeom>
          <a:ln w="88900">
            <a:miter lim="400000"/>
          </a:ln>
        </p:spPr>
      </p:pic>
      <p:pic>
        <p:nvPicPr>
          <p:cNvPr id="5" name="image29.jpg" descr="Résultat de recherche d'images pour &quot;ou est charlie&quot;"/>
          <p:cNvPicPr>
            <a:picLocks noChangeAspect="1"/>
          </p:cNvPicPr>
          <p:nvPr/>
        </p:nvPicPr>
        <p:blipFill>
          <a:blip r:embed="rId2">
            <a:extLst/>
          </a:blip>
          <a:srcRect l="28292" t="5821" r="34667" b="7375"/>
          <a:stretch>
            <a:fillRect/>
          </a:stretch>
        </p:blipFill>
        <p:spPr>
          <a:xfrm>
            <a:off x="7381295" y="257942"/>
            <a:ext cx="543505" cy="989000"/>
          </a:xfrm>
          <a:prstGeom prst="rect">
            <a:avLst/>
          </a:prstGeom>
          <a:ln w="88900">
            <a:miter lim="400000"/>
          </a:ln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57200" y="-315416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Charlie a laissé des traces…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Charlies</a:t>
            </a:r>
            <a:r>
              <a:rPr lang="fr-FR" dirty="0" smtClean="0"/>
              <a:t>… et les drôles de dames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Une variété de profils et d’expérience </a:t>
            </a:r>
          </a:p>
          <a:p>
            <a:endParaRPr lang="fr-FR" dirty="0" smtClean="0"/>
          </a:p>
          <a:p>
            <a:r>
              <a:rPr lang="fr-FR" dirty="0" smtClean="0"/>
              <a:t>A chacun </a:t>
            </a:r>
            <a:r>
              <a:rPr lang="fr-FR" dirty="0"/>
              <a:t>sa spécialité :</a:t>
            </a:r>
          </a:p>
          <a:p>
            <a:pPr lvl="1"/>
            <a:r>
              <a:rPr lang="fr-FR" dirty="0"/>
              <a:t>équipes algorithmes de rapprochement (géolocalisation et analyse de texte) </a:t>
            </a:r>
          </a:p>
          <a:p>
            <a:pPr lvl="1"/>
            <a:r>
              <a:rPr lang="fr-FR" dirty="0"/>
              <a:t>équipes restitutions visuelles à partir de la base de données constituée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3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1" y="3645024"/>
            <a:ext cx="2367385" cy="188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/>
          <a:stretch/>
        </p:blipFill>
        <p:spPr>
          <a:xfrm>
            <a:off x="179512" y="5995249"/>
            <a:ext cx="982827" cy="79923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 vert="horz" anchor="b">
            <a:normAutofit fontScale="90000"/>
          </a:bodyPr>
          <a:lstStyle/>
          <a:p>
            <a:r>
              <a:rPr lang="fr-FR" dirty="0"/>
              <a:t>Maintenant, vous allez pouvoir le retrouver vous-même plus efficacement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26968" cy="4873752"/>
          </a:xfrm>
        </p:spPr>
        <p:txBody>
          <a:bodyPr>
            <a:normAutofit/>
          </a:bodyPr>
          <a:lstStyle/>
          <a:p>
            <a:r>
              <a:rPr lang="fr-FR" dirty="0" smtClean="0"/>
              <a:t>Description de </a:t>
            </a:r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Une approche croisée et hybridée lexicale et géographique</a:t>
            </a:r>
          </a:p>
          <a:p>
            <a:pPr lvl="2"/>
            <a:r>
              <a:rPr lang="fr-FR" dirty="0" smtClean="0"/>
              <a:t>Analyse lexicale des libellés et commentaires</a:t>
            </a:r>
          </a:p>
          <a:p>
            <a:pPr lvl="2"/>
            <a:r>
              <a:rPr lang="fr-FR" dirty="0" smtClean="0"/>
              <a:t>Recherche de plus proches voisins géographique</a:t>
            </a:r>
            <a:endParaRPr lang="fr-FR" dirty="0"/>
          </a:p>
          <a:p>
            <a:pPr lvl="2"/>
            <a:r>
              <a:rPr lang="fr-FR" dirty="0" smtClean="0"/>
              <a:t>Approche de meilleur candidat par indice de confiance</a:t>
            </a:r>
            <a:endParaRPr lang="fr-FR" dirty="0" smtClean="0"/>
          </a:p>
          <a:p>
            <a:endParaRPr lang="fr-FR" sz="1200" dirty="0"/>
          </a:p>
          <a:p>
            <a:r>
              <a:rPr lang="fr-FR" dirty="0" smtClean="0"/>
              <a:t>Des </a:t>
            </a:r>
            <a:r>
              <a:rPr lang="fr-FR" dirty="0" smtClean="0"/>
              <a:t>outils usuels et accessibles</a:t>
            </a:r>
            <a:endParaRPr lang="fr-FR" dirty="0" smtClean="0"/>
          </a:p>
          <a:p>
            <a:pPr lvl="2"/>
            <a:r>
              <a:rPr lang="fr-FR" dirty="0" smtClean="0"/>
              <a:t>Des scripts R </a:t>
            </a:r>
            <a:r>
              <a:rPr lang="fr-FR" dirty="0" smtClean="0"/>
              <a:t>Studio et SAS, </a:t>
            </a:r>
            <a:r>
              <a:rPr lang="fr-FR" dirty="0" smtClean="0"/>
              <a:t>Un </a:t>
            </a:r>
            <a:r>
              <a:rPr lang="fr-FR" dirty="0" smtClean="0"/>
              <a:t>prototype d’interface </a:t>
            </a:r>
            <a:r>
              <a:rPr lang="fr-FR" dirty="0" smtClean="0"/>
              <a:t>web</a:t>
            </a:r>
            <a:endParaRPr lang="fr-FR" dirty="0" smtClean="0"/>
          </a:p>
          <a:p>
            <a:pPr lvl="2"/>
            <a:r>
              <a:rPr lang="fr-FR" dirty="0" smtClean="0"/>
              <a:t>Outils de </a:t>
            </a:r>
            <a:r>
              <a:rPr lang="fr-FR" dirty="0" err="1" smtClean="0"/>
              <a:t>dataviz</a:t>
            </a:r>
            <a:r>
              <a:rPr lang="fr-FR" dirty="0" smtClean="0"/>
              <a:t> en ligne</a:t>
            </a:r>
          </a:p>
          <a:p>
            <a:pPr lvl="2"/>
            <a:endParaRPr lang="fr-FR" dirty="0" smtClean="0"/>
          </a:p>
          <a:p>
            <a:pPr marL="365760" lvl="1" indent="0">
              <a:buNone/>
            </a:pP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975048" y="6300609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>
                <a:hlinkClick r:id="rId5"/>
              </a:rPr>
              <a:t>https://github.com/Greg131/Charlie.git</a:t>
            </a:r>
            <a:endParaRPr lang="fr-FR" sz="1600" dirty="0"/>
          </a:p>
          <a:p>
            <a:endParaRPr lang="fr-F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1" y="1101440"/>
            <a:ext cx="1818481" cy="2424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68" y="5373216"/>
            <a:ext cx="964728" cy="339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67" y="6137001"/>
            <a:ext cx="964729" cy="426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1911" y="5704953"/>
            <a:ext cx="738361" cy="39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	C’est très visuel.</a:t>
            </a:r>
            <a:br>
              <a:rPr lang="fr-FR" dirty="0" smtClean="0"/>
            </a:br>
            <a:r>
              <a:rPr lang="fr-FR" dirty="0" smtClean="0"/>
              <a:t>Data visualisation sur la </a:t>
            </a:r>
            <a:r>
              <a:rPr lang="fr-FR" dirty="0" err="1" smtClean="0"/>
              <a:t>qualite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Combien de fois        a été trouvé sans ambiguïté ?</a:t>
            </a:r>
          </a:p>
          <a:p>
            <a:endParaRPr lang="fr-FR" dirty="0"/>
          </a:p>
          <a:p>
            <a:r>
              <a:rPr lang="fr-FR" dirty="0"/>
              <a:t>Indicateurs de qualité des données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Evolution de la qualité des données dans le temps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jau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227132"/>
            <a:ext cx="2078608" cy="1137972"/>
          </a:xfrm>
          <a:prstGeom prst="rect">
            <a:avLst/>
          </a:prstGeom>
        </p:spPr>
      </p:pic>
      <p:pic>
        <p:nvPicPr>
          <p:cNvPr id="5" name="image29.jpg" descr="Résultat de recherche d'images pour &quot;ou est charlie&quot;"/>
          <p:cNvPicPr>
            <a:picLocks noChangeAspect="1"/>
          </p:cNvPicPr>
          <p:nvPr/>
        </p:nvPicPr>
        <p:blipFill>
          <a:blip r:embed="rId3">
            <a:extLst/>
          </a:blip>
          <a:srcRect l="28292" t="5821" r="34667" b="7375"/>
          <a:stretch>
            <a:fillRect/>
          </a:stretch>
        </p:blipFill>
        <p:spPr>
          <a:xfrm>
            <a:off x="3164399" y="1700808"/>
            <a:ext cx="543505" cy="9890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952148"/>
            <a:ext cx="5378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>
                <a:latin typeface="Forte" panose="03060902040502070203" pitchFamily="66" charset="0"/>
              </a:rPr>
              <a:t>Vous remercient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3212976"/>
            <a:ext cx="6674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latin typeface="Forte" panose="03060902040502070203" pitchFamily="66" charset="0"/>
              </a:rPr>
              <a:t>pour votre attention </a:t>
            </a:r>
          </a:p>
          <a:p>
            <a:endParaRPr lang="fr-FR" sz="6000" dirty="0">
              <a:latin typeface="Forte" panose="0306090204050207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759" y="4967302"/>
            <a:ext cx="634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Juliette, Laetitia, </a:t>
            </a:r>
            <a:r>
              <a:rPr lang="fr-FR" dirty="0" smtClean="0"/>
              <a:t>Rozenn, Sonia, André, Grégoire, Olivier</a:t>
            </a:r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5576" y="274638"/>
            <a:ext cx="7169224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</a:t>
            </a:r>
            <a:r>
              <a:rPr lang="fr-FR" dirty="0" err="1" smtClean="0"/>
              <a:t>Charlies</a:t>
            </a:r>
            <a:r>
              <a:rPr lang="fr-FR" dirty="0" smtClean="0"/>
              <a:t>… et les drôles de dames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2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416</TotalTime>
  <Words>346</Words>
  <Application>Microsoft Office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Forte</vt:lpstr>
      <vt:lpstr>Wingdings</vt:lpstr>
      <vt:lpstr>Wingdings 2</vt:lpstr>
      <vt:lpstr>Oriel</vt:lpstr>
      <vt:lpstr>Création d’une base socle pour améliorer les analyses de suivis et maintenances des équipements SNCF IDF </vt:lpstr>
      <vt:lpstr>Nous avons trouvé Charlie ! Comment, où et pourquoi ?</vt:lpstr>
      <vt:lpstr>Charlie a laissé des traces…</vt:lpstr>
      <vt:lpstr>PowerPoint Presentation</vt:lpstr>
      <vt:lpstr>Les Charlies… et les drôles de dames</vt:lpstr>
      <vt:lpstr>Maintenant, vous allez pouvoir le retrouver vous-même plus efficacement…</vt:lpstr>
      <vt:lpstr> C’est très visuel. Data visualisation sur la qualite</vt:lpstr>
      <vt:lpstr>PowerPoint Presentation</vt:lpstr>
    </vt:vector>
  </TitlesOfParts>
  <Company>SNCF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 # 4 : Ou est Charlie ?</dc:title>
  <dc:creator>8011469U</dc:creator>
  <cp:lastModifiedBy>hal</cp:lastModifiedBy>
  <cp:revision>71</cp:revision>
  <dcterms:created xsi:type="dcterms:W3CDTF">2015-11-03T12:45:52Z</dcterms:created>
  <dcterms:modified xsi:type="dcterms:W3CDTF">2015-11-04T15:36:37Z</dcterms:modified>
</cp:coreProperties>
</file>