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64" r:id="rId3"/>
    <p:sldId id="265" r:id="rId4"/>
    <p:sldId id="263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5" r:id="rId13"/>
    <p:sldId id="276" r:id="rId14"/>
    <p:sldId id="277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89D21-EA3C-48A0-87D7-F295A18A2262}" type="datetimeFigureOut">
              <a:rPr lang="hu-HU" smtClean="0"/>
              <a:t>2023. 05. 23.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A74E9-3A69-46B9-8AC5-248846F759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635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A74E9-3A69-46B9-8AC5-248846F759AE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6529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98AD18EB-34C1-4E87-9231-877E18121FAC}" type="datetimeFigureOut">
              <a:rPr lang="hu-HU" smtClean="0"/>
              <a:t>2023. 05. 23.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AD5796CA-B1DE-4807-9A92-070DB47296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7288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t>2023. 05. 23.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357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t>2023. 05. 23.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320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t>2023. 05. 23.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297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t>2023. 05. 23.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892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t>2023. 05. 23.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801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t>2023. 05. 23.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995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t>2023. 05. 23.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532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t>2023. 05. 23.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664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t>2023. 05. 23.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941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t>2023. 05. 23.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695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8AD18EB-34C1-4E87-9231-877E18121FAC}" type="datetimeFigureOut">
              <a:rPr lang="hu-HU" smtClean="0"/>
              <a:t>2023. 05. 23.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D5796CA-B1DE-4807-9A92-070DB47296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510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040130" y="980728"/>
            <a:ext cx="7063740" cy="1445912"/>
          </a:xfrm>
        </p:spPr>
        <p:txBody>
          <a:bodyPr>
            <a:normAutofit/>
          </a:bodyPr>
          <a:lstStyle/>
          <a:p>
            <a:pPr algn="ctr"/>
            <a:r>
              <a:rPr lang="hu-HU" sz="8800" dirty="0">
                <a:latin typeface="Bahnschrift SemiBold" panose="020B0502040204020203" pitchFamily="34" charset="0"/>
              </a:rPr>
              <a:t>Cipő-Raktár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35696" y="5744180"/>
            <a:ext cx="7063740" cy="1004664"/>
          </a:xfrm>
        </p:spPr>
        <p:txBody>
          <a:bodyPr/>
          <a:lstStyle/>
          <a:p>
            <a:pPr algn="r"/>
            <a:r>
              <a:rPr lang="hu-HU" dirty="0"/>
              <a:t>Készítette: Lakos Gergő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4A8423-1F9C-D1AA-75B3-733B1A0C2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8726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818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936853-7C67-D60C-D001-C3F4434A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Admin</a:t>
            </a:r>
            <a:r>
              <a:rPr lang="hu-HU" dirty="0"/>
              <a:t> Kezelés:</a:t>
            </a:r>
            <a:endParaRPr lang="en-US" dirty="0"/>
          </a:p>
        </p:txBody>
      </p:sp>
      <p:pic>
        <p:nvPicPr>
          <p:cNvPr id="4" name="Tartalom helye 3" descr="A képen szöveg látható&#10;&#10;Automatikusan generált leírás">
            <a:extLst>
              <a:ext uri="{FF2B5EF4-FFF2-40B4-BE49-F238E27FC236}">
                <a16:creationId xmlns:a16="http://schemas.microsoft.com/office/drawing/2014/main" id="{32A33D47-F36D-5B3F-55BF-BE036BB3D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691322"/>
            <a:ext cx="6446838" cy="2250365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1DFDE7B2-B57E-3DA4-8897-4F140A0386E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818" y="3941687"/>
            <a:ext cx="3657600" cy="2560320"/>
          </a:xfrm>
          <a:prstGeom prst="rect">
            <a:avLst/>
          </a:prstGeom>
        </p:spPr>
      </p:pic>
      <p:pic>
        <p:nvPicPr>
          <p:cNvPr id="7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F6145555-F77D-3EF2-75DD-DD29E8E69EAF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818" y="3941687"/>
            <a:ext cx="3657600" cy="2560320"/>
          </a:xfrm>
          <a:prstGeom prst="rect">
            <a:avLst/>
          </a:prstGeom>
        </p:spPr>
      </p:pic>
      <p:pic>
        <p:nvPicPr>
          <p:cNvPr id="8" name="Kép 7" descr="A képen szöveg látható&#10;&#10;Automatikusan generált leírás">
            <a:extLst>
              <a:ext uri="{FF2B5EF4-FFF2-40B4-BE49-F238E27FC236}">
                <a16:creationId xmlns:a16="http://schemas.microsoft.com/office/drawing/2014/main" id="{BA95B3F9-4CA5-5D3E-0DF5-D5DBBC71B430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818" y="3970514"/>
            <a:ext cx="365760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0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0904EA-282B-3526-9075-202840C4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Kategória Kezelése</a:t>
            </a:r>
            <a:endParaRPr lang="en-US" dirty="0"/>
          </a:p>
        </p:txBody>
      </p:sp>
      <p:pic>
        <p:nvPicPr>
          <p:cNvPr id="4" name="Tartalom helye 3" descr="A képen szöveg látható&#10;&#10;Automatikusan generált leírás">
            <a:extLst>
              <a:ext uri="{FF2B5EF4-FFF2-40B4-BE49-F238E27FC236}">
                <a16:creationId xmlns:a16="http://schemas.microsoft.com/office/drawing/2014/main" id="{A5077D8C-58BB-5FEE-FE8C-214F0B784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1718144"/>
            <a:ext cx="6446838" cy="2197106"/>
          </a:xfrm>
          <a:prstGeom prst="rect">
            <a:avLst/>
          </a:prstGeom>
        </p:spPr>
      </p:pic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0BE36C0C-135B-493B-143E-3D1F21A9CAD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915249"/>
            <a:ext cx="2743200" cy="2560320"/>
          </a:xfrm>
          <a:prstGeom prst="rect">
            <a:avLst/>
          </a:prstGeom>
        </p:spPr>
      </p:pic>
      <p:pic>
        <p:nvPicPr>
          <p:cNvPr id="6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48B7FDA4-46CA-4AC4-421D-0F01B965ACDC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931920"/>
            <a:ext cx="274320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42081-73F7-46CC-3E10-4C6B50A7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Rendelések Kezelése:</a:t>
            </a:r>
            <a:endParaRPr lang="en-US" dirty="0"/>
          </a:p>
        </p:txBody>
      </p:sp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CD8D9FE9-D52D-1843-B526-E3CB1BB53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15249"/>
            <a:ext cx="7345193" cy="180020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10DBCD4F-0D5F-B254-F845-DDE5BEE94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63" y="3515449"/>
            <a:ext cx="2496185" cy="244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9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78E8C9-9044-6F5B-2506-D024D1C2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994" y="404664"/>
            <a:ext cx="7269480" cy="1142642"/>
          </a:xfrm>
        </p:spPr>
        <p:txBody>
          <a:bodyPr/>
          <a:lstStyle/>
          <a:p>
            <a:r>
              <a:rPr lang="hu-HU" dirty="0"/>
              <a:t>Rendelés leadásának kódja:</a:t>
            </a:r>
            <a:endParaRPr lang="en-US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8F27468-E91B-341E-BE58-AC44E3B06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736" y="1547306"/>
            <a:ext cx="4377996" cy="5164119"/>
          </a:xfrm>
        </p:spPr>
      </p:pic>
    </p:spTree>
    <p:extLst>
      <p:ext uri="{BB962C8B-B14F-4D97-AF65-F5344CB8AC3E}">
        <p14:creationId xmlns:p14="http://schemas.microsoft.com/office/powerpoint/2010/main" val="287604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ED1100-3FB9-512E-E3C2-AD04D4CC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0"/>
            <a:ext cx="7269480" cy="926618"/>
          </a:xfrm>
        </p:spPr>
        <p:txBody>
          <a:bodyPr/>
          <a:lstStyle/>
          <a:p>
            <a:r>
              <a:rPr lang="hu-HU" dirty="0"/>
              <a:t>Bejelentkezés kód:</a:t>
            </a:r>
            <a:endParaRPr lang="en-US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8E8EB4E-1FCA-7238-1CBA-CEC89A22F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2552066"/>
            <a:ext cx="5328592" cy="4256606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ADF9653-8C1C-733A-F4BF-B6EDC2FC9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926618"/>
            <a:ext cx="5328592" cy="150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36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E0F8BC-B5BC-FB37-D6AF-3E9549F2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Tapasztalat: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5213E0-7666-A505-D565-DEEFED5C1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solidFill>
                  <a:srgbClr val="000000"/>
                </a:solidFill>
                <a:latin typeface="Arial" panose="020B0604020202020204" pitchFamily="34" charset="0"/>
              </a:rPr>
              <a:t>Frontend-backend</a:t>
            </a:r>
          </a:p>
          <a:p>
            <a:r>
              <a:rPr lang="hu-HU" sz="3200" dirty="0">
                <a:solidFill>
                  <a:srgbClr val="000000"/>
                </a:solidFill>
                <a:latin typeface="Arial" panose="020B0604020202020204" pitchFamily="34" charset="0"/>
              </a:rPr>
              <a:t>Elképzelés megvalósítása</a:t>
            </a:r>
          </a:p>
          <a:p>
            <a:r>
              <a:rPr lang="hu-HU" sz="3200" dirty="0">
                <a:solidFill>
                  <a:srgbClr val="000000"/>
                </a:solidFill>
                <a:latin typeface="Arial" panose="020B0604020202020204" pitchFamily="34" charset="0"/>
              </a:rPr>
              <a:t>Összegzés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183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0C2BC8-6ADD-4BB3-A2AC-CBEF8FB21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260" y="188640"/>
            <a:ext cx="7269480" cy="926618"/>
          </a:xfrm>
        </p:spPr>
        <p:txBody>
          <a:bodyPr/>
          <a:lstStyle/>
          <a:p>
            <a:r>
              <a:rPr lang="hu-HU" dirty="0"/>
              <a:t>Témaválasztás: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E78F85-712A-4685-8BB4-F843B9A61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268760"/>
            <a:ext cx="8568952" cy="5400600"/>
          </a:xfrm>
        </p:spPr>
        <p:txBody>
          <a:bodyPr>
            <a:normAutofit/>
          </a:bodyPr>
          <a:lstStyle/>
          <a:p>
            <a:r>
              <a:rPr lang="hu-HU" sz="3600" dirty="0"/>
              <a:t>Hobbi</a:t>
            </a:r>
          </a:p>
          <a:p>
            <a:r>
              <a:rPr lang="hu-HU" sz="3600" dirty="0"/>
              <a:t>Eladásmegkönnyebbítésé</a:t>
            </a:r>
          </a:p>
        </p:txBody>
      </p:sp>
    </p:spTree>
    <p:extLst>
      <p:ext uri="{BB962C8B-B14F-4D97-AF65-F5344CB8AC3E}">
        <p14:creationId xmlns:p14="http://schemas.microsoft.com/office/powerpoint/2010/main" val="353176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18EBC4-8632-4B10-959C-1C4CCA3F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Fő funkciók: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A5161D-3A2C-4E34-BBBE-222A27686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Cipők rendelésének lehetősége</a:t>
            </a:r>
          </a:p>
          <a:p>
            <a:r>
              <a:rPr lang="hu-HU" sz="3200" dirty="0" err="1"/>
              <a:t>Admin</a:t>
            </a:r>
            <a:r>
              <a:rPr lang="hu-HU" sz="3200" dirty="0"/>
              <a:t> felület </a:t>
            </a:r>
          </a:p>
          <a:p>
            <a:r>
              <a:rPr lang="hu-HU" sz="3200" dirty="0"/>
              <a:t>Termékek feltöltése</a:t>
            </a:r>
          </a:p>
          <a:p>
            <a:r>
              <a:rPr lang="hu-HU" sz="3200" dirty="0"/>
              <a:t>Rendelések kezelése</a:t>
            </a:r>
          </a:p>
        </p:txBody>
      </p:sp>
    </p:spTree>
    <p:extLst>
      <p:ext uri="{BB962C8B-B14F-4D97-AF65-F5344CB8AC3E}">
        <p14:creationId xmlns:p14="http://schemas.microsoft.com/office/powerpoint/2010/main" val="134263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AEB62E-F261-462F-BE41-EA3B5B86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Kapcsolatok: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41164CD2-4659-43C3-B418-9681A29F8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029023"/>
            <a:ext cx="7420685" cy="279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0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38218A-E262-0F45-50F2-ECB7D8DE8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260" y="548680"/>
            <a:ext cx="7269480" cy="926618"/>
          </a:xfrm>
        </p:spPr>
        <p:txBody>
          <a:bodyPr/>
          <a:lstStyle/>
          <a:p>
            <a:r>
              <a:rPr lang="hu-HU" dirty="0"/>
              <a:t>Menüpontok és fő oldal: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C70C1F6-3435-92AB-9339-3B938F5CF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09959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3399510D-3314-4315-8713-146C159CF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9959"/>
            <a:ext cx="8423920" cy="2836773"/>
          </a:xfrm>
          <a:prstGeom prst="rect">
            <a:avLst/>
          </a:prstGeom>
        </p:spPr>
      </p:pic>
      <p:pic>
        <p:nvPicPr>
          <p:cNvPr id="13" name="Kép 12" descr="A képen diagram, szöveg látható&#10;&#10;Automatikusan generált leírás">
            <a:extLst>
              <a:ext uri="{FF2B5EF4-FFF2-40B4-BE49-F238E27FC236}">
                <a16:creationId xmlns:a16="http://schemas.microsoft.com/office/drawing/2014/main" id="{FF3EAC75-B714-B6D2-4CB6-48E011FE1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240" y="1700808"/>
            <a:ext cx="8436160" cy="4233402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8CD37454-E8BD-A60F-CC9D-F18FC5E84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240" y="1670257"/>
            <a:ext cx="8448400" cy="4113619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93A75EE4-9122-2973-1198-35707FACB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" y="5783876"/>
            <a:ext cx="8423920" cy="67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9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E10941-38A5-9DD3-B117-4D9B12F0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Termékek:</a:t>
            </a:r>
            <a:endParaRPr lang="en-US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EF1B10E-2E68-8935-58C8-4F3661D81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404" y="1988840"/>
            <a:ext cx="6666698" cy="4185950"/>
          </a:xfrm>
        </p:spPr>
      </p:pic>
    </p:spTree>
    <p:extLst>
      <p:ext uri="{BB962C8B-B14F-4D97-AF65-F5344CB8AC3E}">
        <p14:creationId xmlns:p14="http://schemas.microsoft.com/office/powerpoint/2010/main" val="156483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4F4C31-B450-7468-1237-B01462B3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Rendelés:</a:t>
            </a:r>
            <a:endParaRPr lang="en-US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CA8B579B-96FB-772B-FD3F-59D667F3D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877" y="1988840"/>
            <a:ext cx="38425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6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3A117B-7801-9B21-F1EC-A94A6819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Admin</a:t>
            </a:r>
            <a:r>
              <a:rPr lang="hu-HU" dirty="0"/>
              <a:t> login:</a:t>
            </a:r>
            <a:endParaRPr lang="en-US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6E3CDA10-06DE-9698-9657-8BB0D29CF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2204864"/>
            <a:ext cx="45434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8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4CC35C-4339-7A06-AE28-5D0ACA788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Admin</a:t>
            </a:r>
            <a:r>
              <a:rPr lang="hu-HU" dirty="0"/>
              <a:t> főoldal:</a:t>
            </a:r>
            <a:endParaRPr lang="en-US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E395E58D-D40F-6CBC-120F-619B20F89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114" y="2276872"/>
            <a:ext cx="7698732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46182"/>
      </p:ext>
    </p:extLst>
  </p:cSld>
  <p:clrMapOvr>
    <a:masterClrMapping/>
  </p:clrMapOvr>
</p:sld>
</file>

<file path=ppt/theme/theme1.xml><?xml version="1.0" encoding="utf-8"?>
<a:theme xmlns:a="http://schemas.openxmlformats.org/drawingml/2006/main" name="Nézet">
  <a:themeElements>
    <a:clrScheme name="Néze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Néze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éze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TM03457515[[fn=Nézet]]</Template>
  <TotalTime>184</TotalTime>
  <Words>60</Words>
  <Application>Microsoft Office PowerPoint</Application>
  <PresentationFormat>Diavetítés a képernyőre (4:3 oldalarány)</PresentationFormat>
  <Paragraphs>26</Paragraphs>
  <Slides>15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1" baseType="lpstr">
      <vt:lpstr>Arial</vt:lpstr>
      <vt:lpstr>Bahnschrift SemiBold</vt:lpstr>
      <vt:lpstr>Calibri</vt:lpstr>
      <vt:lpstr>Century Schoolbook</vt:lpstr>
      <vt:lpstr>Wingdings 2</vt:lpstr>
      <vt:lpstr>Nézet</vt:lpstr>
      <vt:lpstr>Cipő-Raktár</vt:lpstr>
      <vt:lpstr>Témaválasztás:</vt:lpstr>
      <vt:lpstr>Fő funkciók:</vt:lpstr>
      <vt:lpstr>Kapcsolatok:</vt:lpstr>
      <vt:lpstr>Menüpontok és fő oldal:</vt:lpstr>
      <vt:lpstr>Termékek:</vt:lpstr>
      <vt:lpstr>Rendelés:</vt:lpstr>
      <vt:lpstr>Admin login:</vt:lpstr>
      <vt:lpstr>Admin főoldal:</vt:lpstr>
      <vt:lpstr>Admin Kezelés:</vt:lpstr>
      <vt:lpstr>Kategória Kezelése</vt:lpstr>
      <vt:lpstr>Rendelések Kezelése:</vt:lpstr>
      <vt:lpstr>Rendelés leadásának kódja:</vt:lpstr>
      <vt:lpstr>Bejelentkezés kód:</vt:lpstr>
      <vt:lpstr>Tapasztalat: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Csillagközi internetes kereskedelem</dc:title>
  <dc:creator>Varbirog</dc:creator>
  <cp:lastModifiedBy>O365 felhasználó</cp:lastModifiedBy>
  <cp:revision>10</cp:revision>
  <dcterms:created xsi:type="dcterms:W3CDTF">2016-02-15T09:56:44Z</dcterms:created>
  <dcterms:modified xsi:type="dcterms:W3CDTF">2023-05-23T16:49:31Z</dcterms:modified>
</cp:coreProperties>
</file>