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64" r:id="rId3"/>
    <p:sldId id="265" r:id="rId4"/>
    <p:sldId id="263"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89D21-EA3C-48A0-87D7-F295A18A2262}" type="datetimeFigureOut">
              <a:rPr lang="hu-HU" smtClean="0"/>
              <a:t>2023. 05. 23.</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A74E9-3A69-46B9-8AC5-248846F759AE}" type="slidenum">
              <a:rPr lang="hu-HU" smtClean="0"/>
              <a:t>‹#›</a:t>
            </a:fld>
            <a:endParaRPr lang="hu-HU"/>
          </a:p>
        </p:txBody>
      </p:sp>
    </p:spTree>
    <p:extLst>
      <p:ext uri="{BB962C8B-B14F-4D97-AF65-F5344CB8AC3E}">
        <p14:creationId xmlns:p14="http://schemas.microsoft.com/office/powerpoint/2010/main" val="254635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D81A74E9-3A69-46B9-8AC5-248846F759AE}" type="slidenum">
              <a:rPr lang="hu-HU" smtClean="0"/>
              <a:t>2</a:t>
            </a:fld>
            <a:endParaRPr lang="hu-HU"/>
          </a:p>
        </p:txBody>
      </p:sp>
    </p:spTree>
    <p:extLst>
      <p:ext uri="{BB962C8B-B14F-4D97-AF65-F5344CB8AC3E}">
        <p14:creationId xmlns:p14="http://schemas.microsoft.com/office/powerpoint/2010/main" val="1986529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hu-HU"/>
              <a:t>Mintacím szerkesztése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a:t>Kattintson ide az alcím mintájának szerkesztéséhez</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8AD18EB-34C1-4E87-9231-877E18121FAC}" type="datetimeFigureOut">
              <a:rPr lang="hu-HU" smtClean="0"/>
              <a:t>2023. 05. 23.</a:t>
            </a:fld>
            <a:endParaRPr lang="hu-HU"/>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hu-HU"/>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AD5796CA-B1DE-4807-9A92-070DB47296D4}" type="slidenum">
              <a:rPr lang="hu-HU" smtClean="0"/>
              <a:t>‹#›</a:t>
            </a:fld>
            <a:endParaRPr lang="hu-HU"/>
          </a:p>
        </p:txBody>
      </p:sp>
    </p:spTree>
    <p:extLst>
      <p:ext uri="{BB962C8B-B14F-4D97-AF65-F5344CB8AC3E}">
        <p14:creationId xmlns:p14="http://schemas.microsoft.com/office/powerpoint/2010/main" val="39372881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8AD18EB-34C1-4E87-9231-877E18121FAC}" type="datetimeFigureOut">
              <a:rPr lang="hu-HU" smtClean="0"/>
              <a:t>2023. 05. 23.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D5796CA-B1DE-4807-9A92-070DB47296D4}" type="slidenum">
              <a:rPr lang="hu-HU" smtClean="0"/>
              <a:t>‹#›</a:t>
            </a:fld>
            <a:endParaRPr lang="hu-HU"/>
          </a:p>
        </p:txBody>
      </p:sp>
    </p:spTree>
    <p:extLst>
      <p:ext uri="{BB962C8B-B14F-4D97-AF65-F5344CB8AC3E}">
        <p14:creationId xmlns:p14="http://schemas.microsoft.com/office/powerpoint/2010/main" val="242357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8AD18EB-34C1-4E87-9231-877E18121FAC}" type="datetimeFigureOut">
              <a:rPr lang="hu-HU" smtClean="0"/>
              <a:t>2023. 05. 23.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D5796CA-B1DE-4807-9A92-070DB47296D4}" type="slidenum">
              <a:rPr lang="hu-HU" smtClean="0"/>
              <a:t>‹#›</a:t>
            </a:fld>
            <a:endParaRPr lang="hu-HU"/>
          </a:p>
        </p:txBody>
      </p:sp>
    </p:spTree>
    <p:extLst>
      <p:ext uri="{BB962C8B-B14F-4D97-AF65-F5344CB8AC3E}">
        <p14:creationId xmlns:p14="http://schemas.microsoft.com/office/powerpoint/2010/main" val="191320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8AD18EB-34C1-4E87-9231-877E18121FAC}" type="datetimeFigureOut">
              <a:rPr lang="hu-HU" smtClean="0"/>
              <a:t>2023. 05. 23.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D5796CA-B1DE-4807-9A92-070DB47296D4}" type="slidenum">
              <a:rPr lang="hu-HU" smtClean="0"/>
              <a:t>‹#›</a:t>
            </a:fld>
            <a:endParaRPr lang="hu-HU"/>
          </a:p>
        </p:txBody>
      </p:sp>
    </p:spTree>
    <p:extLst>
      <p:ext uri="{BB962C8B-B14F-4D97-AF65-F5344CB8AC3E}">
        <p14:creationId xmlns:p14="http://schemas.microsoft.com/office/powerpoint/2010/main" val="1932971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hu-HU"/>
              <a:t>Mintacím szerkesztése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98AD18EB-34C1-4E87-9231-877E18121FAC}" type="datetimeFigureOut">
              <a:rPr lang="hu-HU" smtClean="0"/>
              <a:t>2023. 05. 23.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D5796CA-B1DE-4807-9A92-070DB47296D4}" type="slidenum">
              <a:rPr lang="hu-HU" smtClean="0"/>
              <a:t>‹#›</a:t>
            </a:fld>
            <a:endParaRPr lang="hu-HU"/>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892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98AD18EB-34C1-4E87-9231-877E18121FAC}" type="datetimeFigureOut">
              <a:rPr lang="hu-HU" smtClean="0"/>
              <a:t>2023. 05. 23.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D5796CA-B1DE-4807-9A92-070DB47296D4}" type="slidenum">
              <a:rPr lang="hu-HU" smtClean="0"/>
              <a:t>‹#›</a:t>
            </a:fld>
            <a:endParaRPr lang="hu-HU"/>
          </a:p>
        </p:txBody>
      </p:sp>
    </p:spTree>
    <p:extLst>
      <p:ext uri="{BB962C8B-B14F-4D97-AF65-F5344CB8AC3E}">
        <p14:creationId xmlns:p14="http://schemas.microsoft.com/office/powerpoint/2010/main" val="347801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u-HU"/>
              <a:t>Mintacím szerkesztése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hu-HU"/>
              <a:t>Mintaszöveg szerkesztése</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98AD18EB-34C1-4E87-9231-877E18121FAC}" type="datetimeFigureOut">
              <a:rPr lang="hu-HU" smtClean="0"/>
              <a:t>2023. 05. 23.</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AD5796CA-B1DE-4807-9A92-070DB47296D4}" type="slidenum">
              <a:rPr lang="hu-HU" smtClean="0"/>
              <a:t>‹#›</a:t>
            </a:fld>
            <a:endParaRPr lang="hu-HU"/>
          </a:p>
        </p:txBody>
      </p:sp>
    </p:spTree>
    <p:extLst>
      <p:ext uri="{BB962C8B-B14F-4D97-AF65-F5344CB8AC3E}">
        <p14:creationId xmlns:p14="http://schemas.microsoft.com/office/powerpoint/2010/main" val="400995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98AD18EB-34C1-4E87-9231-877E18121FAC}" type="datetimeFigureOut">
              <a:rPr lang="hu-HU" smtClean="0"/>
              <a:t>2023. 05. 23.</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AD5796CA-B1DE-4807-9A92-070DB47296D4}" type="slidenum">
              <a:rPr lang="hu-HU" smtClean="0"/>
              <a:t>‹#›</a:t>
            </a:fld>
            <a:endParaRPr lang="hu-HU"/>
          </a:p>
        </p:txBody>
      </p:sp>
    </p:spTree>
    <p:extLst>
      <p:ext uri="{BB962C8B-B14F-4D97-AF65-F5344CB8AC3E}">
        <p14:creationId xmlns:p14="http://schemas.microsoft.com/office/powerpoint/2010/main" val="389532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D18EB-34C1-4E87-9231-877E18121FAC}" type="datetimeFigureOut">
              <a:rPr lang="hu-HU" smtClean="0"/>
              <a:t>2023. 05. 23.</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AD5796CA-B1DE-4807-9A92-070DB47296D4}" type="slidenum">
              <a:rPr lang="hu-HU" smtClean="0"/>
              <a:t>‹#›</a:t>
            </a:fld>
            <a:endParaRPr lang="hu-HU"/>
          </a:p>
        </p:txBody>
      </p:sp>
    </p:spTree>
    <p:extLst>
      <p:ext uri="{BB962C8B-B14F-4D97-AF65-F5344CB8AC3E}">
        <p14:creationId xmlns:p14="http://schemas.microsoft.com/office/powerpoint/2010/main" val="293664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hu-HU"/>
              <a:t>Mintacím szerkesztése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98AD18EB-34C1-4E87-9231-877E18121FAC}" type="datetimeFigureOut">
              <a:rPr lang="hu-HU" smtClean="0"/>
              <a:t>2023. 05. 23.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D5796CA-B1DE-4807-9A92-070DB47296D4}" type="slidenum">
              <a:rPr lang="hu-HU" smtClean="0"/>
              <a:t>‹#›</a:t>
            </a:fld>
            <a:endParaRPr lang="hu-HU"/>
          </a:p>
        </p:txBody>
      </p:sp>
    </p:spTree>
    <p:extLst>
      <p:ext uri="{BB962C8B-B14F-4D97-AF65-F5344CB8AC3E}">
        <p14:creationId xmlns:p14="http://schemas.microsoft.com/office/powerpoint/2010/main" val="39794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hu-HU"/>
              <a:t>Mintacím szerkesztése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98AD18EB-34C1-4E87-9231-877E18121FAC}" type="datetimeFigureOut">
              <a:rPr lang="hu-HU" smtClean="0"/>
              <a:t>2023. 05. 23.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D5796CA-B1DE-4807-9A92-070DB47296D4}" type="slidenum">
              <a:rPr lang="hu-HU" smtClean="0"/>
              <a:t>‹#›</a:t>
            </a:fld>
            <a:endParaRPr lang="hu-HU"/>
          </a:p>
        </p:txBody>
      </p:sp>
    </p:spTree>
    <p:extLst>
      <p:ext uri="{BB962C8B-B14F-4D97-AF65-F5344CB8AC3E}">
        <p14:creationId xmlns:p14="http://schemas.microsoft.com/office/powerpoint/2010/main" val="108695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hu-HU"/>
              <a:t>Mintacím szerkesztése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8AD18EB-34C1-4E87-9231-877E18121FAC}" type="datetimeFigureOut">
              <a:rPr lang="hu-HU" smtClean="0"/>
              <a:t>2023. 05. 23.</a:t>
            </a:fld>
            <a:endParaRPr lang="hu-HU"/>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hu-HU"/>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AD5796CA-B1DE-4807-9A92-070DB47296D4}" type="slidenum">
              <a:rPr lang="hu-HU" smtClean="0"/>
              <a:t>‹#›</a:t>
            </a:fld>
            <a:endParaRPr lang="hu-HU"/>
          </a:p>
        </p:txBody>
      </p:sp>
    </p:spTree>
    <p:extLst>
      <p:ext uri="{BB962C8B-B14F-4D97-AF65-F5344CB8AC3E}">
        <p14:creationId xmlns:p14="http://schemas.microsoft.com/office/powerpoint/2010/main" val="7751057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040130" y="980728"/>
            <a:ext cx="7063740" cy="1445912"/>
          </a:xfrm>
        </p:spPr>
        <p:txBody>
          <a:bodyPr>
            <a:normAutofit/>
          </a:bodyPr>
          <a:lstStyle/>
          <a:p>
            <a:pPr algn="ctr"/>
            <a:r>
              <a:rPr lang="hu-HU" sz="8800" dirty="0">
                <a:latin typeface="Bahnschrift SemiBold" panose="020B0502040204020203" pitchFamily="34" charset="0"/>
              </a:rPr>
              <a:t>Cipő-Raktár</a:t>
            </a:r>
          </a:p>
        </p:txBody>
      </p:sp>
      <p:sp>
        <p:nvSpPr>
          <p:cNvPr id="3" name="Alcím 2"/>
          <p:cNvSpPr>
            <a:spLocks noGrp="1"/>
          </p:cNvSpPr>
          <p:nvPr>
            <p:ph type="subTitle" idx="1"/>
          </p:nvPr>
        </p:nvSpPr>
        <p:spPr>
          <a:xfrm>
            <a:off x="1835696" y="5744180"/>
            <a:ext cx="7063740" cy="1004664"/>
          </a:xfrm>
        </p:spPr>
        <p:txBody>
          <a:bodyPr/>
          <a:lstStyle/>
          <a:p>
            <a:pPr algn="r"/>
            <a:r>
              <a:rPr lang="hu-HU" dirty="0"/>
              <a:t>Készítette: Lakos Gergő</a:t>
            </a:r>
          </a:p>
        </p:txBody>
      </p:sp>
      <p:pic>
        <p:nvPicPr>
          <p:cNvPr id="1026" name="Picture 2">
            <a:extLst>
              <a:ext uri="{FF2B5EF4-FFF2-40B4-BE49-F238E27FC236}">
                <a16:creationId xmlns:a16="http://schemas.microsoft.com/office/drawing/2014/main" id="{134A8423-1F9C-D1AA-75B3-733B1A0C2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68726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81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4CC35C-4339-7A06-AE28-5D0ACA78867A}"/>
              </a:ext>
            </a:extLst>
          </p:cNvPr>
          <p:cNvSpPr>
            <a:spLocks noGrp="1"/>
          </p:cNvSpPr>
          <p:nvPr>
            <p:ph type="title"/>
          </p:nvPr>
        </p:nvSpPr>
        <p:spPr/>
        <p:txBody>
          <a:bodyPr/>
          <a:lstStyle/>
          <a:p>
            <a:r>
              <a:rPr lang="hu-HU" dirty="0" err="1"/>
              <a:t>Admin</a:t>
            </a:r>
            <a:r>
              <a:rPr lang="hu-HU" dirty="0"/>
              <a:t> főoldal:</a:t>
            </a:r>
            <a:endParaRPr lang="en-US" dirty="0"/>
          </a:p>
        </p:txBody>
      </p:sp>
      <p:pic>
        <p:nvPicPr>
          <p:cNvPr id="4" name="Tartalom helye 3">
            <a:extLst>
              <a:ext uri="{FF2B5EF4-FFF2-40B4-BE49-F238E27FC236}">
                <a16:creationId xmlns:a16="http://schemas.microsoft.com/office/drawing/2014/main" id="{E395E58D-D40F-6CBC-120F-619B20F89806}"/>
              </a:ext>
            </a:extLst>
          </p:cNvPr>
          <p:cNvPicPr>
            <a:picLocks noGrp="1" noChangeAspect="1"/>
          </p:cNvPicPr>
          <p:nvPr>
            <p:ph idx="1"/>
          </p:nvPr>
        </p:nvPicPr>
        <p:blipFill>
          <a:blip r:embed="rId2"/>
          <a:stretch>
            <a:fillRect/>
          </a:stretch>
        </p:blipFill>
        <p:spPr>
          <a:xfrm>
            <a:off x="494114" y="2276872"/>
            <a:ext cx="7698732" cy="2016224"/>
          </a:xfrm>
          <a:prstGeom prst="rect">
            <a:avLst/>
          </a:prstGeom>
        </p:spPr>
      </p:pic>
    </p:spTree>
    <p:extLst>
      <p:ext uri="{BB962C8B-B14F-4D97-AF65-F5344CB8AC3E}">
        <p14:creationId xmlns:p14="http://schemas.microsoft.com/office/powerpoint/2010/main" val="324154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A936853-7C67-D60C-D001-C3F4434ACBF3}"/>
              </a:ext>
            </a:extLst>
          </p:cNvPr>
          <p:cNvSpPr>
            <a:spLocks noGrp="1"/>
          </p:cNvSpPr>
          <p:nvPr>
            <p:ph type="title"/>
          </p:nvPr>
        </p:nvSpPr>
        <p:spPr/>
        <p:txBody>
          <a:bodyPr/>
          <a:lstStyle/>
          <a:p>
            <a:r>
              <a:rPr lang="hu-HU" dirty="0" err="1"/>
              <a:t>Admin</a:t>
            </a:r>
            <a:r>
              <a:rPr lang="hu-HU" dirty="0"/>
              <a:t> Kezelés:</a:t>
            </a:r>
            <a:endParaRPr lang="en-US" dirty="0"/>
          </a:p>
        </p:txBody>
      </p:sp>
      <p:pic>
        <p:nvPicPr>
          <p:cNvPr id="4" name="Tartalom helye 3" descr="A képen szöveg látható&#10;&#10;Automatikusan generált leírás">
            <a:extLst>
              <a:ext uri="{FF2B5EF4-FFF2-40B4-BE49-F238E27FC236}">
                <a16:creationId xmlns:a16="http://schemas.microsoft.com/office/drawing/2014/main" id="{32A33D47-F36D-5B3F-55BF-BE036BB3D6D4}"/>
              </a:ext>
            </a:extLst>
          </p:cNvPr>
          <p:cNvPicPr>
            <a:picLocks noGrp="1" noChangeAspect="1"/>
          </p:cNvPicPr>
          <p:nvPr>
            <p:ph idx="1"/>
          </p:nvPr>
        </p:nvPicPr>
        <p:blipFill>
          <a:blip r:embed="rId2"/>
          <a:stretch>
            <a:fillRect/>
          </a:stretch>
        </p:blipFill>
        <p:spPr>
          <a:xfrm>
            <a:off x="827584" y="1691322"/>
            <a:ext cx="6446838" cy="2250365"/>
          </a:xfrm>
          <a:prstGeom prst="rect">
            <a:avLst/>
          </a:prstGeom>
        </p:spPr>
      </p:pic>
      <p:pic>
        <p:nvPicPr>
          <p:cNvPr id="5" name="Kép 4">
            <a:extLst>
              <a:ext uri="{FF2B5EF4-FFF2-40B4-BE49-F238E27FC236}">
                <a16:creationId xmlns:a16="http://schemas.microsoft.com/office/drawing/2014/main" id="{1DFDE7B2-B57E-3DA4-8897-4F140A0386E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329818" y="3941687"/>
            <a:ext cx="3657600" cy="2560320"/>
          </a:xfrm>
          <a:prstGeom prst="rect">
            <a:avLst/>
          </a:prstGeom>
        </p:spPr>
      </p:pic>
      <p:pic>
        <p:nvPicPr>
          <p:cNvPr id="7" name="Kép 6" descr="A képen szöveg látható&#10;&#10;Automatikusan generált leírás">
            <a:extLst>
              <a:ext uri="{FF2B5EF4-FFF2-40B4-BE49-F238E27FC236}">
                <a16:creationId xmlns:a16="http://schemas.microsoft.com/office/drawing/2014/main" id="{F6145555-F77D-3EF2-75DD-DD29E8E69EA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329818" y="3941687"/>
            <a:ext cx="3657600" cy="2560320"/>
          </a:xfrm>
          <a:prstGeom prst="rect">
            <a:avLst/>
          </a:prstGeom>
        </p:spPr>
      </p:pic>
      <p:pic>
        <p:nvPicPr>
          <p:cNvPr id="8" name="Kép 7" descr="A képen szöveg látható&#10;&#10;Automatikusan generált leírás">
            <a:extLst>
              <a:ext uri="{FF2B5EF4-FFF2-40B4-BE49-F238E27FC236}">
                <a16:creationId xmlns:a16="http://schemas.microsoft.com/office/drawing/2014/main" id="{BA95B3F9-4CA5-5D3E-0DF5-D5DBBC71B430}"/>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2329818" y="3970514"/>
            <a:ext cx="3657600" cy="2560320"/>
          </a:xfrm>
          <a:prstGeom prst="rect">
            <a:avLst/>
          </a:prstGeom>
        </p:spPr>
      </p:pic>
    </p:spTree>
    <p:extLst>
      <p:ext uri="{BB962C8B-B14F-4D97-AF65-F5344CB8AC3E}">
        <p14:creationId xmlns:p14="http://schemas.microsoft.com/office/powerpoint/2010/main" val="363570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0904EA-282B-3526-9075-202840C41F3E}"/>
              </a:ext>
            </a:extLst>
          </p:cNvPr>
          <p:cNvSpPr>
            <a:spLocks noGrp="1"/>
          </p:cNvSpPr>
          <p:nvPr>
            <p:ph type="title"/>
          </p:nvPr>
        </p:nvSpPr>
        <p:spPr/>
        <p:txBody>
          <a:bodyPr/>
          <a:lstStyle/>
          <a:p>
            <a:r>
              <a:rPr lang="hu-HU" dirty="0"/>
              <a:t>Kategória Kezelése</a:t>
            </a:r>
            <a:endParaRPr lang="en-US" dirty="0"/>
          </a:p>
        </p:txBody>
      </p:sp>
      <p:pic>
        <p:nvPicPr>
          <p:cNvPr id="4" name="Tartalom helye 3" descr="A képen szöveg látható&#10;&#10;Automatikusan generált leírás">
            <a:extLst>
              <a:ext uri="{FF2B5EF4-FFF2-40B4-BE49-F238E27FC236}">
                <a16:creationId xmlns:a16="http://schemas.microsoft.com/office/drawing/2014/main" id="{A5077D8C-58BB-5FEE-FE8C-214F0B78458A}"/>
              </a:ext>
            </a:extLst>
          </p:cNvPr>
          <p:cNvPicPr>
            <a:picLocks noGrp="1" noChangeAspect="1"/>
          </p:cNvPicPr>
          <p:nvPr>
            <p:ph idx="1"/>
          </p:nvPr>
        </p:nvPicPr>
        <p:blipFill>
          <a:blip r:embed="rId2"/>
          <a:stretch>
            <a:fillRect/>
          </a:stretch>
        </p:blipFill>
        <p:spPr>
          <a:xfrm>
            <a:off x="1115616" y="1718144"/>
            <a:ext cx="6446838" cy="2197106"/>
          </a:xfrm>
          <a:prstGeom prst="rect">
            <a:avLst/>
          </a:prstGeom>
        </p:spPr>
      </p:pic>
      <p:pic>
        <p:nvPicPr>
          <p:cNvPr id="5" name="Kép 4" descr="A képen szöveg látható&#10;&#10;Automatikusan generált leírás">
            <a:extLst>
              <a:ext uri="{FF2B5EF4-FFF2-40B4-BE49-F238E27FC236}">
                <a16:creationId xmlns:a16="http://schemas.microsoft.com/office/drawing/2014/main" id="{0BE36C0C-135B-493B-143E-3D1F21A9CAD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059832" y="3915249"/>
            <a:ext cx="2743200" cy="2560320"/>
          </a:xfrm>
          <a:prstGeom prst="rect">
            <a:avLst/>
          </a:prstGeom>
        </p:spPr>
      </p:pic>
      <p:pic>
        <p:nvPicPr>
          <p:cNvPr id="6" name="Kép 5" descr="A képen szöveg látható&#10;&#10;Automatikusan generált leírás">
            <a:extLst>
              <a:ext uri="{FF2B5EF4-FFF2-40B4-BE49-F238E27FC236}">
                <a16:creationId xmlns:a16="http://schemas.microsoft.com/office/drawing/2014/main" id="{48B7FDA4-46CA-4AC4-421D-0F01B965ACD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059832" y="3931920"/>
            <a:ext cx="2743200" cy="2560320"/>
          </a:xfrm>
          <a:prstGeom prst="rect">
            <a:avLst/>
          </a:prstGeom>
        </p:spPr>
      </p:pic>
    </p:spTree>
    <p:extLst>
      <p:ext uri="{BB962C8B-B14F-4D97-AF65-F5344CB8AC3E}">
        <p14:creationId xmlns:p14="http://schemas.microsoft.com/office/powerpoint/2010/main" val="11113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1545892-C171-5718-4D83-CAA41CABF1D9}"/>
              </a:ext>
            </a:extLst>
          </p:cNvPr>
          <p:cNvSpPr>
            <a:spLocks noGrp="1"/>
          </p:cNvSpPr>
          <p:nvPr>
            <p:ph type="title"/>
          </p:nvPr>
        </p:nvSpPr>
        <p:spPr/>
        <p:txBody>
          <a:bodyPr/>
          <a:lstStyle/>
          <a:p>
            <a:r>
              <a:rPr lang="hu-HU" dirty="0"/>
              <a:t>Termékek kezelése:</a:t>
            </a:r>
            <a:endParaRPr lang="en-US" dirty="0"/>
          </a:p>
        </p:txBody>
      </p:sp>
      <p:pic>
        <p:nvPicPr>
          <p:cNvPr id="4" name="Kép 3" descr="A képen szöveg, Webhely látható&#10;&#10;Automatikusan generált leírás">
            <a:extLst>
              <a:ext uri="{FF2B5EF4-FFF2-40B4-BE49-F238E27FC236}">
                <a16:creationId xmlns:a16="http://schemas.microsoft.com/office/drawing/2014/main" id="{D9CAF01A-BB7F-ACE7-0ED0-1242AEBDC99E}"/>
              </a:ext>
            </a:extLst>
          </p:cNvPr>
          <p:cNvPicPr>
            <a:picLocks noChangeAspect="1"/>
          </p:cNvPicPr>
          <p:nvPr/>
        </p:nvPicPr>
        <p:blipFill>
          <a:blip r:embed="rId2"/>
          <a:stretch>
            <a:fillRect/>
          </a:stretch>
        </p:blipFill>
        <p:spPr>
          <a:xfrm>
            <a:off x="946404" y="1724432"/>
            <a:ext cx="6886016" cy="2376264"/>
          </a:xfrm>
          <a:prstGeom prst="rect">
            <a:avLst/>
          </a:prstGeom>
        </p:spPr>
      </p:pic>
      <p:pic>
        <p:nvPicPr>
          <p:cNvPr id="5" name="Kép 4">
            <a:extLst>
              <a:ext uri="{FF2B5EF4-FFF2-40B4-BE49-F238E27FC236}">
                <a16:creationId xmlns:a16="http://schemas.microsoft.com/office/drawing/2014/main" id="{D6EC909A-5270-C198-F27E-A0C9094EF2E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419873" y="4100696"/>
            <a:ext cx="2290001" cy="2560320"/>
          </a:xfrm>
          <a:prstGeom prst="rect">
            <a:avLst/>
          </a:prstGeom>
        </p:spPr>
      </p:pic>
      <p:pic>
        <p:nvPicPr>
          <p:cNvPr id="6" name="Kép 5">
            <a:extLst>
              <a:ext uri="{FF2B5EF4-FFF2-40B4-BE49-F238E27FC236}">
                <a16:creationId xmlns:a16="http://schemas.microsoft.com/office/drawing/2014/main" id="{7238E134-454F-A842-A953-B9FAC68CB41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419873" y="4100696"/>
            <a:ext cx="2286000" cy="2560320"/>
          </a:xfrm>
          <a:prstGeom prst="rect">
            <a:avLst/>
          </a:prstGeom>
        </p:spPr>
      </p:pic>
    </p:spTree>
    <p:extLst>
      <p:ext uri="{BB962C8B-B14F-4D97-AF65-F5344CB8AC3E}">
        <p14:creationId xmlns:p14="http://schemas.microsoft.com/office/powerpoint/2010/main" val="174215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942081-73F7-46CC-3E10-4C6B50A73A25}"/>
              </a:ext>
            </a:extLst>
          </p:cNvPr>
          <p:cNvSpPr>
            <a:spLocks noGrp="1"/>
          </p:cNvSpPr>
          <p:nvPr>
            <p:ph type="title"/>
          </p:nvPr>
        </p:nvSpPr>
        <p:spPr/>
        <p:txBody>
          <a:bodyPr/>
          <a:lstStyle/>
          <a:p>
            <a:r>
              <a:rPr lang="hu-HU" dirty="0"/>
              <a:t>Rendelések Kezelése:</a:t>
            </a:r>
            <a:endParaRPr lang="en-US" dirty="0"/>
          </a:p>
        </p:txBody>
      </p:sp>
      <p:pic>
        <p:nvPicPr>
          <p:cNvPr id="5" name="Kép 4" descr="A képen szöveg látható&#10;&#10;Automatikusan generált leírás">
            <a:extLst>
              <a:ext uri="{FF2B5EF4-FFF2-40B4-BE49-F238E27FC236}">
                <a16:creationId xmlns:a16="http://schemas.microsoft.com/office/drawing/2014/main" id="{CD8D9FE9-D52D-1843-B526-E3CB1BB53985}"/>
              </a:ext>
            </a:extLst>
          </p:cNvPr>
          <p:cNvPicPr>
            <a:picLocks noChangeAspect="1"/>
          </p:cNvPicPr>
          <p:nvPr/>
        </p:nvPicPr>
        <p:blipFill>
          <a:blip r:embed="rId2"/>
          <a:stretch>
            <a:fillRect/>
          </a:stretch>
        </p:blipFill>
        <p:spPr>
          <a:xfrm>
            <a:off x="611560" y="1715249"/>
            <a:ext cx="7345193" cy="1800200"/>
          </a:xfrm>
          <a:prstGeom prst="rect">
            <a:avLst/>
          </a:prstGeom>
        </p:spPr>
      </p:pic>
      <p:pic>
        <p:nvPicPr>
          <p:cNvPr id="6" name="Kép 5">
            <a:extLst>
              <a:ext uri="{FF2B5EF4-FFF2-40B4-BE49-F238E27FC236}">
                <a16:creationId xmlns:a16="http://schemas.microsoft.com/office/drawing/2014/main" id="{10DBCD4F-0D5F-B254-F845-DDE5BEE94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063" y="3515449"/>
            <a:ext cx="2496185" cy="2449830"/>
          </a:xfrm>
          <a:prstGeom prst="rect">
            <a:avLst/>
          </a:prstGeom>
        </p:spPr>
      </p:pic>
    </p:spTree>
    <p:extLst>
      <p:ext uri="{BB962C8B-B14F-4D97-AF65-F5344CB8AC3E}">
        <p14:creationId xmlns:p14="http://schemas.microsoft.com/office/powerpoint/2010/main" val="133589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578E8C9-9044-6F5B-2506-D024D1C21895}"/>
              </a:ext>
            </a:extLst>
          </p:cNvPr>
          <p:cNvSpPr>
            <a:spLocks noGrp="1"/>
          </p:cNvSpPr>
          <p:nvPr>
            <p:ph type="title"/>
          </p:nvPr>
        </p:nvSpPr>
        <p:spPr>
          <a:xfrm>
            <a:off x="749994" y="404664"/>
            <a:ext cx="7269480" cy="1142642"/>
          </a:xfrm>
        </p:spPr>
        <p:txBody>
          <a:bodyPr/>
          <a:lstStyle/>
          <a:p>
            <a:r>
              <a:rPr lang="hu-HU" dirty="0"/>
              <a:t>Rendelés leadásának kódja:</a:t>
            </a:r>
            <a:endParaRPr lang="en-US" dirty="0"/>
          </a:p>
        </p:txBody>
      </p:sp>
      <p:pic>
        <p:nvPicPr>
          <p:cNvPr id="5" name="Tartalom helye 4">
            <a:extLst>
              <a:ext uri="{FF2B5EF4-FFF2-40B4-BE49-F238E27FC236}">
                <a16:creationId xmlns:a16="http://schemas.microsoft.com/office/drawing/2014/main" id="{08F27468-E91B-341E-BE58-AC44E3B06E46}"/>
              </a:ext>
            </a:extLst>
          </p:cNvPr>
          <p:cNvPicPr>
            <a:picLocks noGrp="1" noChangeAspect="1"/>
          </p:cNvPicPr>
          <p:nvPr>
            <p:ph idx="1"/>
          </p:nvPr>
        </p:nvPicPr>
        <p:blipFill>
          <a:blip r:embed="rId2"/>
          <a:stretch>
            <a:fillRect/>
          </a:stretch>
        </p:blipFill>
        <p:spPr>
          <a:xfrm>
            <a:off x="2195736" y="1547306"/>
            <a:ext cx="4377996" cy="5164119"/>
          </a:xfrm>
        </p:spPr>
      </p:pic>
    </p:spTree>
    <p:extLst>
      <p:ext uri="{BB962C8B-B14F-4D97-AF65-F5344CB8AC3E}">
        <p14:creationId xmlns:p14="http://schemas.microsoft.com/office/powerpoint/2010/main" val="287604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5ED1100-3FB9-512E-E3C2-AD04D4CC7F4A}"/>
              </a:ext>
            </a:extLst>
          </p:cNvPr>
          <p:cNvSpPr>
            <a:spLocks noGrp="1"/>
          </p:cNvSpPr>
          <p:nvPr>
            <p:ph type="title"/>
          </p:nvPr>
        </p:nvSpPr>
        <p:spPr>
          <a:xfrm>
            <a:off x="755576" y="0"/>
            <a:ext cx="7269480" cy="926618"/>
          </a:xfrm>
        </p:spPr>
        <p:txBody>
          <a:bodyPr/>
          <a:lstStyle/>
          <a:p>
            <a:r>
              <a:rPr lang="hu-HU" dirty="0"/>
              <a:t>Bejelentkezés kód:</a:t>
            </a:r>
            <a:endParaRPr lang="en-US" dirty="0"/>
          </a:p>
        </p:txBody>
      </p:sp>
      <p:pic>
        <p:nvPicPr>
          <p:cNvPr id="5" name="Tartalom helye 4">
            <a:extLst>
              <a:ext uri="{FF2B5EF4-FFF2-40B4-BE49-F238E27FC236}">
                <a16:creationId xmlns:a16="http://schemas.microsoft.com/office/drawing/2014/main" id="{88E8EB4E-1FCA-7238-1CBA-CEC89A22F345}"/>
              </a:ext>
            </a:extLst>
          </p:cNvPr>
          <p:cNvPicPr>
            <a:picLocks noGrp="1" noChangeAspect="1"/>
          </p:cNvPicPr>
          <p:nvPr>
            <p:ph idx="1"/>
          </p:nvPr>
        </p:nvPicPr>
        <p:blipFill>
          <a:blip r:embed="rId2"/>
          <a:stretch>
            <a:fillRect/>
          </a:stretch>
        </p:blipFill>
        <p:spPr>
          <a:xfrm>
            <a:off x="755576" y="2552066"/>
            <a:ext cx="5328592" cy="4256606"/>
          </a:xfrm>
        </p:spPr>
      </p:pic>
      <p:pic>
        <p:nvPicPr>
          <p:cNvPr id="7" name="Kép 6">
            <a:extLst>
              <a:ext uri="{FF2B5EF4-FFF2-40B4-BE49-F238E27FC236}">
                <a16:creationId xmlns:a16="http://schemas.microsoft.com/office/drawing/2014/main" id="{0ADF9653-8C1C-733A-F4BF-B6EDC2FC99B0}"/>
              </a:ext>
            </a:extLst>
          </p:cNvPr>
          <p:cNvPicPr>
            <a:picLocks noChangeAspect="1"/>
          </p:cNvPicPr>
          <p:nvPr/>
        </p:nvPicPr>
        <p:blipFill>
          <a:blip r:embed="rId3"/>
          <a:stretch>
            <a:fillRect/>
          </a:stretch>
        </p:blipFill>
        <p:spPr>
          <a:xfrm>
            <a:off x="755576" y="926618"/>
            <a:ext cx="5328592" cy="1504774"/>
          </a:xfrm>
          <a:prstGeom prst="rect">
            <a:avLst/>
          </a:prstGeom>
        </p:spPr>
      </p:pic>
    </p:spTree>
    <p:extLst>
      <p:ext uri="{BB962C8B-B14F-4D97-AF65-F5344CB8AC3E}">
        <p14:creationId xmlns:p14="http://schemas.microsoft.com/office/powerpoint/2010/main" val="2698036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1E0F8BC-B5BC-FB37-D6AF-3E9549F25BCD}"/>
              </a:ext>
            </a:extLst>
          </p:cNvPr>
          <p:cNvSpPr>
            <a:spLocks noGrp="1"/>
          </p:cNvSpPr>
          <p:nvPr>
            <p:ph type="title"/>
          </p:nvPr>
        </p:nvSpPr>
        <p:spPr/>
        <p:txBody>
          <a:bodyPr/>
          <a:lstStyle/>
          <a:p>
            <a:r>
              <a:rPr lang="hu-HU" dirty="0"/>
              <a:t>Tapasztalat:</a:t>
            </a:r>
            <a:endParaRPr lang="en-US" dirty="0"/>
          </a:p>
        </p:txBody>
      </p:sp>
      <p:sp>
        <p:nvSpPr>
          <p:cNvPr id="3" name="Tartalom helye 2">
            <a:extLst>
              <a:ext uri="{FF2B5EF4-FFF2-40B4-BE49-F238E27FC236}">
                <a16:creationId xmlns:a16="http://schemas.microsoft.com/office/drawing/2014/main" id="{E25213E0-7666-A505-D565-DEEFED5C1441}"/>
              </a:ext>
            </a:extLst>
          </p:cNvPr>
          <p:cNvSpPr>
            <a:spLocks noGrp="1"/>
          </p:cNvSpPr>
          <p:nvPr>
            <p:ph idx="1"/>
          </p:nvPr>
        </p:nvSpPr>
        <p:spPr/>
        <p:txBody>
          <a:bodyPr>
            <a:normAutofit/>
          </a:bodyPr>
          <a:lstStyle/>
          <a:p>
            <a:pPr marL="0" indent="0">
              <a:buNone/>
            </a:pPr>
            <a:r>
              <a:rPr lang="hu-HU" sz="2400" b="0" i="0" u="none" strike="noStrike" dirty="0">
                <a:solidFill>
                  <a:srgbClr val="000000"/>
                </a:solidFill>
                <a:effectLst/>
                <a:latin typeface="Arial" panose="020B0604020202020204" pitchFamily="34" charset="0"/>
              </a:rPr>
              <a:t> Mikor belevágtam a program elkészítésébe nem gondoltam volna, hogy ennyire nehéz egy működőképes front és backend-el ellátott programot elkészíteni. Sajnos mivel nem voltam tapasztalt ezen a téren nehezen fogtam fel a dolgokat és a </a:t>
            </a:r>
            <a:r>
              <a:rPr lang="hu-HU" sz="2400" b="0" i="0" u="none" strike="noStrike" dirty="0" err="1">
                <a:solidFill>
                  <a:srgbClr val="000000"/>
                </a:solidFill>
                <a:effectLst/>
                <a:latin typeface="Arial" panose="020B0604020202020204" pitchFamily="34" charset="0"/>
              </a:rPr>
              <a:t>html</a:t>
            </a:r>
            <a:r>
              <a:rPr lang="hu-HU" sz="2400" b="0" i="0" u="none" strike="noStrike" dirty="0">
                <a:solidFill>
                  <a:srgbClr val="000000"/>
                </a:solidFill>
                <a:effectLst/>
                <a:latin typeface="Arial" panose="020B0604020202020204" pitchFamily="34" charset="0"/>
              </a:rPr>
              <a:t> részen kívül minden újdonság volt. A projekt elkészítése alatt ha nem is értettem meg mindent legalább értékes tapasztalatot szereztem amit remélem a későbbiekbe segítségemre lesznek.</a:t>
            </a:r>
            <a:endParaRPr lang="en-US" sz="2400" dirty="0"/>
          </a:p>
        </p:txBody>
      </p:sp>
    </p:spTree>
    <p:extLst>
      <p:ext uri="{BB962C8B-B14F-4D97-AF65-F5344CB8AC3E}">
        <p14:creationId xmlns:p14="http://schemas.microsoft.com/office/powerpoint/2010/main" val="102183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94950F8-E7CD-41C3-80F7-7E7F83F5D80A}"/>
              </a:ext>
            </a:extLst>
          </p:cNvPr>
          <p:cNvSpPr>
            <a:spLocks noGrp="1"/>
          </p:cNvSpPr>
          <p:nvPr>
            <p:ph type="title"/>
          </p:nvPr>
        </p:nvSpPr>
        <p:spPr/>
        <p:txBody>
          <a:bodyPr/>
          <a:lstStyle/>
          <a:p>
            <a:r>
              <a:rPr lang="hu-HU" dirty="0"/>
              <a:t>Nehézségek megoldása:</a:t>
            </a:r>
            <a:endParaRPr lang="en-US" dirty="0"/>
          </a:p>
        </p:txBody>
      </p:sp>
      <p:sp>
        <p:nvSpPr>
          <p:cNvPr id="3" name="Tartalom helye 2">
            <a:extLst>
              <a:ext uri="{FF2B5EF4-FFF2-40B4-BE49-F238E27FC236}">
                <a16:creationId xmlns:a16="http://schemas.microsoft.com/office/drawing/2014/main" id="{F50EF38C-50FA-FAEE-CBC5-4DA1E2080267}"/>
              </a:ext>
            </a:extLst>
          </p:cNvPr>
          <p:cNvSpPr>
            <a:spLocks noGrp="1"/>
          </p:cNvSpPr>
          <p:nvPr>
            <p:ph idx="1"/>
          </p:nvPr>
        </p:nvSpPr>
        <p:spPr/>
        <p:txBody>
          <a:bodyPr/>
          <a:lstStyle/>
          <a:p>
            <a:pPr marL="0" indent="0">
              <a:lnSpc>
                <a:spcPct val="150000"/>
              </a:lnSpc>
              <a:spcBef>
                <a:spcPts val="3000"/>
              </a:spcBef>
              <a:spcAft>
                <a:spcPts val="600"/>
              </a:spcAft>
              <a:buNone/>
            </a:pPr>
            <a:r>
              <a:rPr lang="hu-HU" sz="2000" dirty="0">
                <a:latin typeface="Times New Roman" panose="02020603050405020304" pitchFamily="18" charset="0"/>
                <a:cs typeface="Times New Roman" panose="02020603050405020304" pitchFamily="18" charset="0"/>
              </a:rPr>
              <a:t>Ahogy említettem mivel szinte nulla tudassál vágtam neki a projektnek elkezdéséhez sok internetes portálon kellet utána járnom, hogy hogyan tudom megvalósítani a weboldalam. A feladatt elkészítése során sok problémába ütközem amit sok próbálkozással és utána interneten való keresgéléssel oldottam meg, amit pedig nem sikerült megoldanom ki vettem a programból. Remélem a jövőbe hozzá tudom adni a programomhoz az kezdeteknél eltervezett funkciókat.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67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0C2BC8-6ADD-4BB3-A2AC-CBEF8FB21851}"/>
              </a:ext>
            </a:extLst>
          </p:cNvPr>
          <p:cNvSpPr>
            <a:spLocks noGrp="1"/>
          </p:cNvSpPr>
          <p:nvPr>
            <p:ph type="title"/>
          </p:nvPr>
        </p:nvSpPr>
        <p:spPr>
          <a:xfrm>
            <a:off x="937260" y="188640"/>
            <a:ext cx="7269480" cy="926618"/>
          </a:xfrm>
        </p:spPr>
        <p:txBody>
          <a:bodyPr/>
          <a:lstStyle/>
          <a:p>
            <a:r>
              <a:rPr lang="hu-HU" dirty="0"/>
              <a:t>Témaválasztás:</a:t>
            </a:r>
          </a:p>
        </p:txBody>
      </p:sp>
      <p:sp>
        <p:nvSpPr>
          <p:cNvPr id="3" name="Tartalom helye 2">
            <a:extLst>
              <a:ext uri="{FF2B5EF4-FFF2-40B4-BE49-F238E27FC236}">
                <a16:creationId xmlns:a16="http://schemas.microsoft.com/office/drawing/2014/main" id="{8FE78F85-712A-4685-8BB4-F843B9A61F6C}"/>
              </a:ext>
            </a:extLst>
          </p:cNvPr>
          <p:cNvSpPr>
            <a:spLocks noGrp="1"/>
          </p:cNvSpPr>
          <p:nvPr>
            <p:ph idx="1"/>
          </p:nvPr>
        </p:nvSpPr>
        <p:spPr>
          <a:xfrm>
            <a:off x="943158" y="1268760"/>
            <a:ext cx="6433908" cy="5400600"/>
          </a:xfrm>
        </p:spPr>
        <p:txBody>
          <a:bodyPr>
            <a:normAutofit/>
          </a:bodyPr>
          <a:lstStyle/>
          <a:p>
            <a:pPr marL="0" indent="0">
              <a:lnSpc>
                <a:spcPct val="150000"/>
              </a:lnSpc>
              <a:spcBef>
                <a:spcPts val="3000"/>
              </a:spcBef>
              <a:spcAft>
                <a:spcPts val="600"/>
              </a:spcAft>
              <a:buNone/>
            </a:pPr>
            <a:r>
              <a:rPr lang="hu-HU" sz="2000" dirty="0">
                <a:latin typeface="Times New Roman" panose="02020603050405020304" pitchFamily="18" charset="0"/>
                <a:cs typeface="Times New Roman" panose="02020603050405020304" pitchFamily="18" charset="0"/>
              </a:rPr>
              <a:t>A cipő-raktár nevezetű oldalt azért hoztam létre mivel érdekelt vagyok a cipők világában és azokkal való kereskedésben. Eddig a személyes cipő gyűjteményemet ezekkel foglalkozó csoportokban és oldalakon hirdettem, de ahogy egyre több cipőm összegyűlt nehéz számon tartani őket, főképp, ha valaki hasonló cipőket keres mindegyiket egyesével küldeni az adott személynek. Ezért is hoztam létre egy webshopot, így könnyebb lesz azok hirdetése és számontartása mivel csak egy linket kell </a:t>
            </a:r>
            <a:r>
              <a:rPr lang="hu-HU" sz="2000" dirty="0" err="1">
                <a:latin typeface="Times New Roman" panose="02020603050405020304" pitchFamily="18" charset="0"/>
                <a:cs typeface="Times New Roman" panose="02020603050405020304" pitchFamily="18" charset="0"/>
              </a:rPr>
              <a:t>küldenem</a:t>
            </a:r>
            <a:r>
              <a:rPr lang="hu-HU" sz="2000" dirty="0">
                <a:latin typeface="Times New Roman" panose="02020603050405020304" pitchFamily="18" charset="0"/>
                <a:cs typeface="Times New Roman" panose="02020603050405020304" pitchFamily="18" charset="0"/>
              </a:rPr>
              <a:t> és egyszerűen meg tudják tekinteni a kínálatot, és ha valami megtetszik nekik, le is tudják adni a rendelésüket az oldalon.  </a:t>
            </a:r>
          </a:p>
          <a:p>
            <a:endParaRPr lang="hu-HU" dirty="0"/>
          </a:p>
        </p:txBody>
      </p:sp>
    </p:spTree>
    <p:extLst>
      <p:ext uri="{BB962C8B-B14F-4D97-AF65-F5344CB8AC3E}">
        <p14:creationId xmlns:p14="http://schemas.microsoft.com/office/powerpoint/2010/main" val="353176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518EBC4-8632-4B10-959C-1C4CCA3FB0D6}"/>
              </a:ext>
            </a:extLst>
          </p:cNvPr>
          <p:cNvSpPr>
            <a:spLocks noGrp="1"/>
          </p:cNvSpPr>
          <p:nvPr>
            <p:ph type="title"/>
          </p:nvPr>
        </p:nvSpPr>
        <p:spPr/>
        <p:txBody>
          <a:bodyPr>
            <a:normAutofit/>
          </a:bodyPr>
          <a:lstStyle/>
          <a:p>
            <a:r>
              <a:rPr lang="hu-HU" sz="4800" dirty="0"/>
              <a:t>Fő funkciók:</a:t>
            </a:r>
          </a:p>
        </p:txBody>
      </p:sp>
      <p:sp>
        <p:nvSpPr>
          <p:cNvPr id="3" name="Tartalom helye 2">
            <a:extLst>
              <a:ext uri="{FF2B5EF4-FFF2-40B4-BE49-F238E27FC236}">
                <a16:creationId xmlns:a16="http://schemas.microsoft.com/office/drawing/2014/main" id="{0FA5161D-3A2C-4E34-BBBE-222A276863C9}"/>
              </a:ext>
            </a:extLst>
          </p:cNvPr>
          <p:cNvSpPr>
            <a:spLocks noGrp="1"/>
          </p:cNvSpPr>
          <p:nvPr>
            <p:ph idx="1"/>
          </p:nvPr>
        </p:nvSpPr>
        <p:spPr/>
        <p:txBody>
          <a:bodyPr>
            <a:normAutofit/>
          </a:bodyPr>
          <a:lstStyle/>
          <a:p>
            <a:r>
              <a:rPr lang="hu-HU" sz="3200" dirty="0"/>
              <a:t>Cipők rendelésének lehetősége</a:t>
            </a:r>
          </a:p>
          <a:p>
            <a:r>
              <a:rPr lang="hu-HU" sz="3200" dirty="0" err="1"/>
              <a:t>Admin</a:t>
            </a:r>
            <a:r>
              <a:rPr lang="hu-HU" sz="3200" dirty="0"/>
              <a:t> felület </a:t>
            </a:r>
          </a:p>
          <a:p>
            <a:r>
              <a:rPr lang="hu-HU" sz="3200" dirty="0" err="1"/>
              <a:t>Admin</a:t>
            </a:r>
            <a:r>
              <a:rPr lang="hu-HU" sz="3200" dirty="0"/>
              <a:t> regisztráció</a:t>
            </a:r>
          </a:p>
          <a:p>
            <a:r>
              <a:rPr lang="hu-HU" sz="3200" dirty="0"/>
              <a:t>Termékek feltöltése</a:t>
            </a:r>
          </a:p>
          <a:p>
            <a:r>
              <a:rPr lang="hu-HU" sz="3200" dirty="0"/>
              <a:t>Rendelések kezelése</a:t>
            </a:r>
          </a:p>
        </p:txBody>
      </p:sp>
    </p:spTree>
    <p:extLst>
      <p:ext uri="{BB962C8B-B14F-4D97-AF65-F5344CB8AC3E}">
        <p14:creationId xmlns:p14="http://schemas.microsoft.com/office/powerpoint/2010/main" val="134263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BAEB62E-F261-462F-BE41-EA3B5B86BE8D}"/>
              </a:ext>
            </a:extLst>
          </p:cNvPr>
          <p:cNvSpPr>
            <a:spLocks noGrp="1"/>
          </p:cNvSpPr>
          <p:nvPr>
            <p:ph type="title"/>
          </p:nvPr>
        </p:nvSpPr>
        <p:spPr/>
        <p:txBody>
          <a:bodyPr/>
          <a:lstStyle/>
          <a:p>
            <a:r>
              <a:rPr lang="hu-HU" dirty="0"/>
              <a:t>Kapcsolatok</a:t>
            </a:r>
          </a:p>
        </p:txBody>
      </p:sp>
      <p:pic>
        <p:nvPicPr>
          <p:cNvPr id="4" name="Tartalom helye 3" descr="A képen szöveg látható&#10;&#10;Automatikusan generált leírás">
            <a:extLst>
              <a:ext uri="{FF2B5EF4-FFF2-40B4-BE49-F238E27FC236}">
                <a16:creationId xmlns:a16="http://schemas.microsoft.com/office/drawing/2014/main" id="{FF72AD05-EC70-477B-8672-C775D1EA7EF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18394"/>
          <a:stretch/>
        </p:blipFill>
        <p:spPr bwMode="auto">
          <a:xfrm>
            <a:off x="640015" y="1896156"/>
            <a:ext cx="7056784" cy="30656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180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438218A-E262-0F45-50F2-ECB7D8DE8BC5}"/>
              </a:ext>
            </a:extLst>
          </p:cNvPr>
          <p:cNvSpPr>
            <a:spLocks noGrp="1"/>
          </p:cNvSpPr>
          <p:nvPr>
            <p:ph type="title"/>
          </p:nvPr>
        </p:nvSpPr>
        <p:spPr>
          <a:xfrm>
            <a:off x="937260" y="548680"/>
            <a:ext cx="7269480" cy="926618"/>
          </a:xfrm>
        </p:spPr>
        <p:txBody>
          <a:bodyPr/>
          <a:lstStyle/>
          <a:p>
            <a:r>
              <a:rPr lang="hu-HU" dirty="0"/>
              <a:t>Menüpontok és fő oldal:</a:t>
            </a:r>
            <a:endParaRPr lang="en-US" dirty="0"/>
          </a:p>
        </p:txBody>
      </p:sp>
      <p:sp>
        <p:nvSpPr>
          <p:cNvPr id="6" name="Rectangle 2">
            <a:extLst>
              <a:ext uri="{FF2B5EF4-FFF2-40B4-BE49-F238E27FC236}">
                <a16:creationId xmlns:a16="http://schemas.microsoft.com/office/drawing/2014/main" id="{DC70C1F6-3435-92AB-9339-3B938F5CF4F5}"/>
              </a:ext>
            </a:extLst>
          </p:cNvPr>
          <p:cNvSpPr>
            <a:spLocks noChangeArrowheads="1"/>
          </p:cNvSpPr>
          <p:nvPr/>
        </p:nvSpPr>
        <p:spPr bwMode="auto">
          <a:xfrm>
            <a:off x="467544" y="109959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 name="Kép 11">
            <a:extLst>
              <a:ext uri="{FF2B5EF4-FFF2-40B4-BE49-F238E27FC236}">
                <a16:creationId xmlns:a16="http://schemas.microsoft.com/office/drawing/2014/main" id="{3399510D-3314-4315-8713-146C159CF1E3}"/>
              </a:ext>
            </a:extLst>
          </p:cNvPr>
          <p:cNvPicPr>
            <a:picLocks noChangeAspect="1"/>
          </p:cNvPicPr>
          <p:nvPr/>
        </p:nvPicPr>
        <p:blipFill>
          <a:blip r:embed="rId2"/>
          <a:stretch>
            <a:fillRect/>
          </a:stretch>
        </p:blipFill>
        <p:spPr>
          <a:xfrm>
            <a:off x="0" y="2009959"/>
            <a:ext cx="8423920" cy="2836773"/>
          </a:xfrm>
          <a:prstGeom prst="rect">
            <a:avLst/>
          </a:prstGeom>
        </p:spPr>
      </p:pic>
      <p:pic>
        <p:nvPicPr>
          <p:cNvPr id="13" name="Kép 12" descr="A képen diagram, szöveg látható&#10;&#10;Automatikusan generált leírás">
            <a:extLst>
              <a:ext uri="{FF2B5EF4-FFF2-40B4-BE49-F238E27FC236}">
                <a16:creationId xmlns:a16="http://schemas.microsoft.com/office/drawing/2014/main" id="{FF3EAC75-B714-B6D2-4CB6-48E011FE1611}"/>
              </a:ext>
            </a:extLst>
          </p:cNvPr>
          <p:cNvPicPr>
            <a:picLocks noChangeAspect="1"/>
          </p:cNvPicPr>
          <p:nvPr/>
        </p:nvPicPr>
        <p:blipFill>
          <a:blip r:embed="rId3"/>
          <a:stretch>
            <a:fillRect/>
          </a:stretch>
        </p:blipFill>
        <p:spPr>
          <a:xfrm>
            <a:off x="-12240" y="1700808"/>
            <a:ext cx="8436160" cy="4233402"/>
          </a:xfrm>
          <a:prstGeom prst="rect">
            <a:avLst/>
          </a:prstGeom>
        </p:spPr>
      </p:pic>
      <p:pic>
        <p:nvPicPr>
          <p:cNvPr id="15" name="Kép 14">
            <a:extLst>
              <a:ext uri="{FF2B5EF4-FFF2-40B4-BE49-F238E27FC236}">
                <a16:creationId xmlns:a16="http://schemas.microsoft.com/office/drawing/2014/main" id="{8CD37454-E8BD-A60F-CC9D-F18FC5E84C99}"/>
              </a:ext>
            </a:extLst>
          </p:cNvPr>
          <p:cNvPicPr>
            <a:picLocks noChangeAspect="1"/>
          </p:cNvPicPr>
          <p:nvPr/>
        </p:nvPicPr>
        <p:blipFill>
          <a:blip r:embed="rId4"/>
          <a:stretch>
            <a:fillRect/>
          </a:stretch>
        </p:blipFill>
        <p:spPr>
          <a:xfrm>
            <a:off x="-12240" y="1670257"/>
            <a:ext cx="8448400" cy="4113619"/>
          </a:xfrm>
          <a:prstGeom prst="rect">
            <a:avLst/>
          </a:prstGeom>
        </p:spPr>
      </p:pic>
      <p:pic>
        <p:nvPicPr>
          <p:cNvPr id="16" name="Kép 15">
            <a:extLst>
              <a:ext uri="{FF2B5EF4-FFF2-40B4-BE49-F238E27FC236}">
                <a16:creationId xmlns:a16="http://schemas.microsoft.com/office/drawing/2014/main" id="{93A75EE4-9122-2973-1198-35707FACB822}"/>
              </a:ext>
            </a:extLst>
          </p:cNvPr>
          <p:cNvPicPr>
            <a:picLocks noChangeAspect="1"/>
          </p:cNvPicPr>
          <p:nvPr/>
        </p:nvPicPr>
        <p:blipFill>
          <a:blip r:embed="rId5"/>
          <a:stretch>
            <a:fillRect/>
          </a:stretch>
        </p:blipFill>
        <p:spPr>
          <a:xfrm>
            <a:off x="6120" y="5783876"/>
            <a:ext cx="8423920" cy="670632"/>
          </a:xfrm>
          <a:prstGeom prst="rect">
            <a:avLst/>
          </a:prstGeom>
        </p:spPr>
      </p:pic>
    </p:spTree>
    <p:extLst>
      <p:ext uri="{BB962C8B-B14F-4D97-AF65-F5344CB8AC3E}">
        <p14:creationId xmlns:p14="http://schemas.microsoft.com/office/powerpoint/2010/main" val="160669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31B42DB-4EF8-A9D6-FE5C-AF7B57767BD9}"/>
              </a:ext>
            </a:extLst>
          </p:cNvPr>
          <p:cNvSpPr>
            <a:spLocks noGrp="1"/>
          </p:cNvSpPr>
          <p:nvPr>
            <p:ph type="title"/>
          </p:nvPr>
        </p:nvSpPr>
        <p:spPr/>
        <p:txBody>
          <a:bodyPr/>
          <a:lstStyle/>
          <a:p>
            <a:r>
              <a:rPr lang="hu-HU" dirty="0"/>
              <a:t>Modellek:</a:t>
            </a:r>
            <a:endParaRPr lang="en-US" dirty="0"/>
          </a:p>
        </p:txBody>
      </p:sp>
      <p:pic>
        <p:nvPicPr>
          <p:cNvPr id="4" name="Tartalom helye 3" descr="A képen szöveg, lábbelik látható&#10;&#10;Automatikusan generált leírás">
            <a:extLst>
              <a:ext uri="{FF2B5EF4-FFF2-40B4-BE49-F238E27FC236}">
                <a16:creationId xmlns:a16="http://schemas.microsoft.com/office/drawing/2014/main" id="{7B16F7AB-BCAA-805E-E2C0-283A932E2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404" y="1916832"/>
            <a:ext cx="6446838" cy="3818361"/>
          </a:xfrm>
          <a:prstGeom prst="rect">
            <a:avLst/>
          </a:prstGeom>
        </p:spPr>
      </p:pic>
    </p:spTree>
    <p:extLst>
      <p:ext uri="{BB962C8B-B14F-4D97-AF65-F5344CB8AC3E}">
        <p14:creationId xmlns:p14="http://schemas.microsoft.com/office/powerpoint/2010/main" val="181223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8E10941-38A5-9DD3-B117-4D9B12F0E788}"/>
              </a:ext>
            </a:extLst>
          </p:cNvPr>
          <p:cNvSpPr>
            <a:spLocks noGrp="1"/>
          </p:cNvSpPr>
          <p:nvPr>
            <p:ph type="title"/>
          </p:nvPr>
        </p:nvSpPr>
        <p:spPr/>
        <p:txBody>
          <a:bodyPr/>
          <a:lstStyle/>
          <a:p>
            <a:r>
              <a:rPr lang="hu-HU" dirty="0"/>
              <a:t>Termékek:</a:t>
            </a:r>
            <a:endParaRPr lang="en-US" dirty="0"/>
          </a:p>
        </p:txBody>
      </p:sp>
      <p:pic>
        <p:nvPicPr>
          <p:cNvPr id="5" name="Tartalom helye 4">
            <a:extLst>
              <a:ext uri="{FF2B5EF4-FFF2-40B4-BE49-F238E27FC236}">
                <a16:creationId xmlns:a16="http://schemas.microsoft.com/office/drawing/2014/main" id="{CEF1B10E-2E68-8935-58C8-4F3661D81731}"/>
              </a:ext>
            </a:extLst>
          </p:cNvPr>
          <p:cNvPicPr>
            <a:picLocks noGrp="1" noChangeAspect="1"/>
          </p:cNvPicPr>
          <p:nvPr>
            <p:ph idx="1"/>
          </p:nvPr>
        </p:nvPicPr>
        <p:blipFill>
          <a:blip r:embed="rId2"/>
          <a:stretch>
            <a:fillRect/>
          </a:stretch>
        </p:blipFill>
        <p:spPr>
          <a:xfrm>
            <a:off x="946404" y="1988840"/>
            <a:ext cx="6666698" cy="4185950"/>
          </a:xfrm>
        </p:spPr>
      </p:pic>
    </p:spTree>
    <p:extLst>
      <p:ext uri="{BB962C8B-B14F-4D97-AF65-F5344CB8AC3E}">
        <p14:creationId xmlns:p14="http://schemas.microsoft.com/office/powerpoint/2010/main" val="156483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84F4C31-B450-7468-1237-B01462B364D2}"/>
              </a:ext>
            </a:extLst>
          </p:cNvPr>
          <p:cNvSpPr>
            <a:spLocks noGrp="1"/>
          </p:cNvSpPr>
          <p:nvPr>
            <p:ph type="title"/>
          </p:nvPr>
        </p:nvSpPr>
        <p:spPr/>
        <p:txBody>
          <a:bodyPr/>
          <a:lstStyle/>
          <a:p>
            <a:r>
              <a:rPr lang="hu-HU" dirty="0"/>
              <a:t>Rendelés:</a:t>
            </a:r>
            <a:endParaRPr lang="en-US" dirty="0"/>
          </a:p>
        </p:txBody>
      </p:sp>
      <p:pic>
        <p:nvPicPr>
          <p:cNvPr id="4" name="Tartalom helye 3">
            <a:extLst>
              <a:ext uri="{FF2B5EF4-FFF2-40B4-BE49-F238E27FC236}">
                <a16:creationId xmlns:a16="http://schemas.microsoft.com/office/drawing/2014/main" id="{CA8B579B-96FB-772B-FD3F-59D667F3D3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9877" y="1988840"/>
            <a:ext cx="3842533" cy="4351338"/>
          </a:xfrm>
          <a:prstGeom prst="rect">
            <a:avLst/>
          </a:prstGeom>
        </p:spPr>
      </p:pic>
    </p:spTree>
    <p:extLst>
      <p:ext uri="{BB962C8B-B14F-4D97-AF65-F5344CB8AC3E}">
        <p14:creationId xmlns:p14="http://schemas.microsoft.com/office/powerpoint/2010/main" val="421756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D3A117B-7801-9B21-F1EC-A94A6819B310}"/>
              </a:ext>
            </a:extLst>
          </p:cNvPr>
          <p:cNvSpPr>
            <a:spLocks noGrp="1"/>
          </p:cNvSpPr>
          <p:nvPr>
            <p:ph type="title"/>
          </p:nvPr>
        </p:nvSpPr>
        <p:spPr/>
        <p:txBody>
          <a:bodyPr/>
          <a:lstStyle/>
          <a:p>
            <a:r>
              <a:rPr lang="hu-HU" dirty="0" err="1"/>
              <a:t>Admin</a:t>
            </a:r>
            <a:r>
              <a:rPr lang="hu-HU" dirty="0"/>
              <a:t> login:</a:t>
            </a:r>
            <a:endParaRPr lang="en-US" dirty="0"/>
          </a:p>
        </p:txBody>
      </p:sp>
      <p:pic>
        <p:nvPicPr>
          <p:cNvPr id="4" name="Tartalom helye 3">
            <a:extLst>
              <a:ext uri="{FF2B5EF4-FFF2-40B4-BE49-F238E27FC236}">
                <a16:creationId xmlns:a16="http://schemas.microsoft.com/office/drawing/2014/main" id="{6E3CDA10-06DE-9698-9657-8BB0D29CF9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0287" y="2204864"/>
            <a:ext cx="4543425" cy="3562350"/>
          </a:xfrm>
          <a:prstGeom prst="rect">
            <a:avLst/>
          </a:prstGeom>
        </p:spPr>
      </p:pic>
    </p:spTree>
    <p:extLst>
      <p:ext uri="{BB962C8B-B14F-4D97-AF65-F5344CB8AC3E}">
        <p14:creationId xmlns:p14="http://schemas.microsoft.com/office/powerpoint/2010/main" val="2358689664"/>
      </p:ext>
    </p:extLst>
  </p:cSld>
  <p:clrMapOvr>
    <a:masterClrMapping/>
  </p:clrMapOvr>
</p:sld>
</file>

<file path=ppt/theme/theme1.xml><?xml version="1.0" encoding="utf-8"?>
<a:theme xmlns:a="http://schemas.openxmlformats.org/drawingml/2006/main" name="Nézet">
  <a:themeElements>
    <a:clrScheme name="Nézet">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Nézet">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ézet">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TM03457515[[fn=Nézet]]</Template>
  <TotalTime>165</TotalTime>
  <Words>292</Words>
  <Application>Microsoft Office PowerPoint</Application>
  <PresentationFormat>Diavetítés a képernyőre (4:3 oldalarány)</PresentationFormat>
  <Paragraphs>28</Paragraphs>
  <Slides>18</Slides>
  <Notes>1</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18</vt:i4>
      </vt:variant>
    </vt:vector>
  </HeadingPairs>
  <TitlesOfParts>
    <vt:vector size="25" baseType="lpstr">
      <vt:lpstr>Arial</vt:lpstr>
      <vt:lpstr>Bahnschrift SemiBold</vt:lpstr>
      <vt:lpstr>Calibri</vt:lpstr>
      <vt:lpstr>Century Schoolbook</vt:lpstr>
      <vt:lpstr>Times New Roman</vt:lpstr>
      <vt:lpstr>Wingdings 2</vt:lpstr>
      <vt:lpstr>Nézet</vt:lpstr>
      <vt:lpstr>Cipő-Raktár</vt:lpstr>
      <vt:lpstr>Témaválasztás:</vt:lpstr>
      <vt:lpstr>Fő funkciók:</vt:lpstr>
      <vt:lpstr>Kapcsolatok</vt:lpstr>
      <vt:lpstr>Menüpontok és fő oldal:</vt:lpstr>
      <vt:lpstr>Modellek:</vt:lpstr>
      <vt:lpstr>Termékek:</vt:lpstr>
      <vt:lpstr>Rendelés:</vt:lpstr>
      <vt:lpstr>Admin login:</vt:lpstr>
      <vt:lpstr>Admin főoldal:</vt:lpstr>
      <vt:lpstr>Admin Kezelés:</vt:lpstr>
      <vt:lpstr>Kategória Kezelése</vt:lpstr>
      <vt:lpstr>Termékek kezelése:</vt:lpstr>
      <vt:lpstr>Rendelések Kezelése:</vt:lpstr>
      <vt:lpstr>Rendelés leadásának kódja:</vt:lpstr>
      <vt:lpstr>Bejelentkezés kód:</vt:lpstr>
      <vt:lpstr>Tapasztalat:</vt:lpstr>
      <vt:lpstr>Nehézségek megoldása: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Csillagközi internetes kereskedelem</dc:title>
  <dc:creator>Varbirog</dc:creator>
  <cp:lastModifiedBy>O365 felhasználó</cp:lastModifiedBy>
  <cp:revision>9</cp:revision>
  <dcterms:created xsi:type="dcterms:W3CDTF">2016-02-15T09:56:44Z</dcterms:created>
  <dcterms:modified xsi:type="dcterms:W3CDTF">2023-05-23T09:30:13Z</dcterms:modified>
</cp:coreProperties>
</file>