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7559675" cy="1069181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0"/>
            <a:ext cx="2903760" cy="3857040"/>
          </a:xfrm>
          <a:prstGeom prst="diagStripe">
            <a:avLst>
              <a:gd name="adj" fmla="val 54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2"/>
          <p:cNvSpPr/>
          <p:nvPr/>
        </p:nvSpPr>
        <p:spPr>
          <a:xfrm rot="10800000">
            <a:off x="26640" y="6834600"/>
            <a:ext cx="2892960" cy="3857040"/>
          </a:xfrm>
          <a:prstGeom prst="diagStripe">
            <a:avLst>
              <a:gd name="adj" fmla="val 54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390600" y="4021200"/>
            <a:ext cx="1910880" cy="20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1" lang="fr-FR" sz="12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INFORMATIONS</a:t>
            </a:r>
            <a:endParaRPr b="0" lang="fr-FR" sz="12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Adresse</a:t>
            </a:r>
            <a:endParaRPr b="0" lang="fr-FR" sz="1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84 rue de Soubise 59100 Roubaix</a:t>
            </a:r>
            <a:endParaRPr b="0" lang="fr-FR" sz="1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Mobile</a:t>
            </a:r>
            <a:br/>
            <a:r>
              <a:rPr b="0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06 52 12 45 63</a:t>
            </a:r>
            <a:endParaRPr b="0" lang="fr-FR" sz="1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Mail</a:t>
            </a:r>
            <a:br/>
            <a:r>
              <a:rPr b="0" lang="fr-F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eimen.delhaye.pro@gmail.com</a:t>
            </a:r>
            <a:br/>
            <a:br/>
            <a:endParaRPr b="0" lang="fr-FR" sz="1000" spc="-1" strike="noStrike"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360000" y="6338880"/>
            <a:ext cx="237348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 algn="just"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À PROPOS DE MOI</a:t>
            </a:r>
            <a:endParaRPr b="0" lang="fr-FR" sz="12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Je cherche un job étudiant afin d’accroître </a:t>
            </a: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mon expérience professionnelle pour me permettre de financer mon permis de conduire ainsi que mes études.</a:t>
            </a: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535680" y="2772360"/>
            <a:ext cx="18788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2320">
              <a:lnSpc>
                <a:spcPct val="100000"/>
              </a:lnSpc>
            </a:pPr>
            <a:r>
              <a:rPr b="0" lang="fr-FR" sz="1800" spc="-1" strike="noStrike">
                <a:solidFill>
                  <a:srgbClr val="414042"/>
                </a:solidFill>
                <a:latin typeface="Times New Roman"/>
                <a:ea typeface="Times New Roman"/>
              </a:rPr>
              <a:t>Eïmen</a:t>
            </a:r>
            <a:endParaRPr b="0" lang="fr-FR" sz="1800" spc="-1" strike="noStrike">
              <a:latin typeface="Arial"/>
            </a:endParaRPr>
          </a:p>
          <a:p>
            <a:pPr marL="22320">
              <a:lnSpc>
                <a:spcPct val="100000"/>
              </a:lnSpc>
            </a:pPr>
            <a:r>
              <a:rPr b="0" lang="fr-FR" sz="2000" spc="-1" strike="noStrike">
                <a:solidFill>
                  <a:srgbClr val="414042"/>
                </a:solidFill>
                <a:latin typeface="Times New Roman"/>
                <a:ea typeface="Times New Roman"/>
              </a:rPr>
              <a:t>Delhaye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2919240" y="287280"/>
            <a:ext cx="360" cy="9662760"/>
          </a:xfrm>
          <a:custGeom>
            <a:avLst/>
            <a:gdLst/>
            <a:ahLst/>
            <a:rect l="l" t="t" r="r" b="b"/>
            <a:pathLst>
              <a:path w="0" h="9667240">
                <a:moveTo>
                  <a:pt x="0" y="0"/>
                </a:moveTo>
                <a:lnTo>
                  <a:pt x="0" y="9667240"/>
                </a:lnTo>
              </a:path>
            </a:pathLst>
          </a:custGeom>
          <a:noFill/>
          <a:ln w="38160">
            <a:solidFill>
              <a:srgbClr val="41404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7"/>
          <p:cNvSpPr/>
          <p:nvPr/>
        </p:nvSpPr>
        <p:spPr>
          <a:xfrm>
            <a:off x="3096000" y="8100000"/>
            <a:ext cx="183384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fr-FR" sz="1800" spc="-1" strike="noStrike">
                <a:solidFill>
                  <a:srgbClr val="414042"/>
                </a:solidFill>
                <a:latin typeface="Times New Roman"/>
                <a:ea typeface="Times New Roman"/>
              </a:rPr>
              <a:t>DIPLÔMES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3084120" y="1736280"/>
            <a:ext cx="4030560" cy="51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 algn="just">
              <a:lnSpc>
                <a:spcPct val="100000"/>
              </a:lnSpc>
            </a:pPr>
            <a:r>
              <a:rPr b="0" lang="fr-FR" sz="1800" spc="-1" strike="noStrike">
                <a:solidFill>
                  <a:srgbClr val="414042"/>
                </a:solidFill>
                <a:latin typeface="Times New Roman"/>
                <a:ea typeface="Times New Roman"/>
              </a:rPr>
              <a:t>EXPÉRIENCES</a:t>
            </a:r>
            <a:endParaRPr b="0" lang="fr-FR" sz="18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b="1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Depuis 2020 :</a:t>
            </a: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Manœuvre de chantier sur une maison en rénovation .</a:t>
            </a: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r>
              <a:rPr b="1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07 février 2022 – 18 février 2022/11 juillet 2022 – 29 juillet 2022 :</a:t>
            </a: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r>
              <a:rPr b="0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Animateur au sein d’un accueil de loisir dans l’organisme RCLV</a:t>
            </a: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r>
              <a:rPr b="1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1 août 2022- 28 août 2022 :</a:t>
            </a: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r>
              <a:rPr b="0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Préparateur de commande chez  H&amp;M Logistic à Ghlin </a:t>
            </a: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3070440" y="4176000"/>
            <a:ext cx="22197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fr-FR" sz="1800" spc="-1" strike="noStrike">
                <a:solidFill>
                  <a:srgbClr val="414042"/>
                </a:solidFill>
                <a:latin typeface="Times New Roman"/>
                <a:ea typeface="Times New Roman"/>
              </a:rPr>
              <a:t>COMPÉTENCES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3066120" y="9193320"/>
            <a:ext cx="26913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fr-FR" sz="1800" spc="-1" strike="noStrike">
                <a:solidFill>
                  <a:srgbClr val="414042"/>
                </a:solidFill>
                <a:latin typeface="Times New Roman"/>
                <a:ea typeface="Times New Roman"/>
              </a:rPr>
              <a:t>LANGUES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2844000" y="4270320"/>
            <a:ext cx="124200" cy="124200"/>
          </a:xfrm>
          <a:custGeom>
            <a:avLst/>
            <a:gdLst/>
            <a:ah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2"/>
          <p:cNvSpPr/>
          <p:nvPr/>
        </p:nvSpPr>
        <p:spPr>
          <a:xfrm>
            <a:off x="2855520" y="5994360"/>
            <a:ext cx="124200" cy="124200"/>
          </a:xfrm>
          <a:custGeom>
            <a:avLst/>
            <a:gdLst/>
            <a:ah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499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6999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499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3"/>
          <p:cNvSpPr/>
          <p:nvPr/>
        </p:nvSpPr>
        <p:spPr>
          <a:xfrm>
            <a:off x="4107240" y="102600"/>
            <a:ext cx="1293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Job étudiant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3151440" y="4764960"/>
            <a:ext cx="96156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Sportif</a:t>
            </a:r>
            <a:br/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l’écoute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Esprit d’équipe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50" name="CustomShape 15"/>
          <p:cNvSpPr/>
          <p:nvPr/>
        </p:nvSpPr>
        <p:spPr>
          <a:xfrm>
            <a:off x="5175000" y="4794840"/>
            <a:ext cx="8503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Persévérance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51" name="CustomShape 16"/>
          <p:cNvSpPr/>
          <p:nvPr/>
        </p:nvSpPr>
        <p:spPr>
          <a:xfrm>
            <a:off x="3032280" y="961200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Anglais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52" name="CustomShape 17"/>
          <p:cNvSpPr/>
          <p:nvPr/>
        </p:nvSpPr>
        <p:spPr>
          <a:xfrm>
            <a:off x="3788280" y="9662400"/>
            <a:ext cx="124200" cy="124200"/>
          </a:xfrm>
          <a:custGeom>
            <a:avLst/>
            <a:gdLst/>
            <a:ah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8"/>
          <p:cNvSpPr/>
          <p:nvPr/>
        </p:nvSpPr>
        <p:spPr>
          <a:xfrm>
            <a:off x="3578760" y="9662400"/>
            <a:ext cx="124200" cy="124200"/>
          </a:xfrm>
          <a:custGeom>
            <a:avLst/>
            <a:gdLst/>
            <a:ah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9"/>
          <p:cNvSpPr/>
          <p:nvPr/>
        </p:nvSpPr>
        <p:spPr>
          <a:xfrm>
            <a:off x="4016880" y="9662400"/>
            <a:ext cx="124200" cy="124200"/>
          </a:xfrm>
          <a:custGeom>
            <a:avLst/>
            <a:gdLst/>
            <a:ah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0"/>
          <p:cNvSpPr/>
          <p:nvPr/>
        </p:nvSpPr>
        <p:spPr>
          <a:xfrm>
            <a:off x="4605120" y="9621360"/>
            <a:ext cx="681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Allemand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56" name="CustomShape 21"/>
          <p:cNvSpPr/>
          <p:nvPr/>
        </p:nvSpPr>
        <p:spPr>
          <a:xfrm>
            <a:off x="5295960" y="9662400"/>
            <a:ext cx="124200" cy="124200"/>
          </a:xfrm>
          <a:custGeom>
            <a:avLst/>
            <a:gdLst/>
            <a:ah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2"/>
          <p:cNvSpPr/>
          <p:nvPr/>
        </p:nvSpPr>
        <p:spPr>
          <a:xfrm>
            <a:off x="5518440" y="9662400"/>
            <a:ext cx="124200" cy="124200"/>
          </a:xfrm>
          <a:custGeom>
            <a:avLst/>
            <a:gdLst/>
            <a:ah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3"/>
          <p:cNvSpPr/>
          <p:nvPr/>
        </p:nvSpPr>
        <p:spPr>
          <a:xfrm>
            <a:off x="360000" y="7848000"/>
            <a:ext cx="2001600" cy="11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 algn="just"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CENTRES D’INTÉRÊT </a:t>
            </a:r>
            <a:endParaRPr b="0" lang="fr-FR" sz="12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Le sport surtout le basketball</a:t>
            </a: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Les jeux vidéos</a:t>
            </a: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Pêche</a:t>
            </a: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Films et séries</a:t>
            </a:r>
            <a:endParaRPr b="0" lang="fr-FR" sz="1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Bricolage</a:t>
            </a:r>
            <a:endParaRPr b="0" lang="fr-FR" sz="10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rcRect l="6693" t="-558" r="-151" b="-536"/>
          <a:stretch/>
        </p:blipFill>
        <p:spPr>
          <a:xfrm rot="16215000">
            <a:off x="230400" y="383040"/>
            <a:ext cx="2436480" cy="1971720"/>
          </a:xfrm>
          <a:prstGeom prst="rect">
            <a:avLst/>
          </a:prstGeom>
          <a:ln>
            <a:noFill/>
          </a:ln>
        </p:spPr>
      </p:pic>
      <p:sp>
        <p:nvSpPr>
          <p:cNvPr id="60" name="CustomShape 24"/>
          <p:cNvSpPr/>
          <p:nvPr/>
        </p:nvSpPr>
        <p:spPr>
          <a:xfrm>
            <a:off x="3024000" y="8526240"/>
            <a:ext cx="426852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2600">
              <a:lnSpc>
                <a:spcPct val="100000"/>
              </a:lnSpc>
              <a:spcBef>
                <a:spcPts val="904"/>
              </a:spcBef>
            </a:pPr>
            <a:r>
              <a:rPr b="1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2018 –</a:t>
            </a:r>
            <a:r>
              <a:rPr b="0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 Obtention du diplôme national du Brevet des Collèges</a:t>
            </a:r>
            <a:endParaRPr b="0" lang="fr-FR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04"/>
              </a:spcBef>
            </a:pPr>
            <a:r>
              <a:rPr b="1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2021 –</a:t>
            </a:r>
            <a:r>
              <a:rPr b="0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 Obtention du Baccalauréat Générale mention Bien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61" name="CustomShape 25"/>
          <p:cNvSpPr/>
          <p:nvPr/>
        </p:nvSpPr>
        <p:spPr>
          <a:xfrm>
            <a:off x="3059640" y="5904000"/>
            <a:ext cx="183384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fr-FR" sz="1800" spc="-1" strike="noStrike">
                <a:solidFill>
                  <a:srgbClr val="414042"/>
                </a:solidFill>
                <a:latin typeface="Times New Roman"/>
                <a:ea typeface="Times New Roman"/>
              </a:rPr>
              <a:t>FORMATIONS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2" name="CustomShape 26"/>
          <p:cNvSpPr/>
          <p:nvPr/>
        </p:nvSpPr>
        <p:spPr>
          <a:xfrm>
            <a:off x="3007440" y="5964840"/>
            <a:ext cx="4245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2600">
              <a:lnSpc>
                <a:spcPct val="100000"/>
              </a:lnSpc>
              <a:spcBef>
                <a:spcPts val="904"/>
              </a:spcBef>
            </a:pPr>
            <a:br/>
            <a:endParaRPr b="0" lang="fr-FR" sz="1800" spc="-1" strike="noStrike">
              <a:latin typeface="Arial"/>
            </a:endParaRPr>
          </a:p>
        </p:txBody>
      </p:sp>
      <p:sp>
        <p:nvSpPr>
          <p:cNvPr id="63" name="CustomShape 27"/>
          <p:cNvSpPr/>
          <p:nvPr/>
        </p:nvSpPr>
        <p:spPr>
          <a:xfrm>
            <a:off x="2847960" y="8194680"/>
            <a:ext cx="124200" cy="124200"/>
          </a:xfrm>
          <a:custGeom>
            <a:avLst/>
            <a:gdLst/>
            <a:ah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499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6999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499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8"/>
          <p:cNvSpPr/>
          <p:nvPr/>
        </p:nvSpPr>
        <p:spPr>
          <a:xfrm>
            <a:off x="5172480" y="5403960"/>
            <a:ext cx="531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Créatif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65" name="CustomShape 29"/>
          <p:cNvSpPr/>
          <p:nvPr/>
        </p:nvSpPr>
        <p:spPr>
          <a:xfrm>
            <a:off x="3024000" y="6292800"/>
            <a:ext cx="4268520" cy="33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2600">
              <a:lnSpc>
                <a:spcPct val="100000"/>
              </a:lnSpc>
              <a:spcBef>
                <a:spcPts val="904"/>
              </a:spcBef>
            </a:pPr>
            <a:r>
              <a:rPr b="1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2019/2020</a:t>
            </a:r>
            <a:r>
              <a:rPr b="0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 – 1ère à dominantes scientifiques au Lycée Charles Baudelaire, Roubaix</a:t>
            </a:r>
            <a:endParaRPr b="0" lang="fr-FR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04"/>
              </a:spcBef>
            </a:pPr>
            <a:r>
              <a:rPr b="1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2020/2021</a:t>
            </a:r>
            <a:r>
              <a:rPr b="0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 – Terminale Générale à dominante SVT et Physique-Chimie</a:t>
            </a:r>
            <a:endParaRPr b="0" lang="fr-FR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04"/>
              </a:spcBef>
            </a:pPr>
            <a:r>
              <a:rPr b="1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14 août 2021- 21 août 2021</a:t>
            </a:r>
            <a:r>
              <a:rPr b="0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 – BAFA 1 Session de formation Générale avec AFOCAL</a:t>
            </a:r>
            <a:endParaRPr b="0" lang="fr-FR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04"/>
              </a:spcBef>
            </a:pPr>
            <a:r>
              <a:rPr b="1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2021/2022</a:t>
            </a:r>
            <a:r>
              <a:rPr b="0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 –  Licence 1 science de la vie</a:t>
            </a:r>
            <a:endParaRPr b="0" lang="fr-FR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04"/>
              </a:spcBef>
            </a:pPr>
            <a:r>
              <a:rPr b="1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Février 2022- juillet 2022 </a:t>
            </a:r>
            <a:r>
              <a:rPr b="0" lang="fr-FR" sz="1000" spc="-1" strike="noStrike">
                <a:solidFill>
                  <a:srgbClr val="231f20"/>
                </a:solidFill>
                <a:latin typeface="Times New Roman"/>
                <a:ea typeface="Times New Roman"/>
              </a:rPr>
              <a:t>– validation stage pratique BAFA</a:t>
            </a:r>
            <a:endParaRPr b="0" lang="fr-FR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04"/>
              </a:spcBef>
            </a:pPr>
            <a:endParaRPr b="0" lang="fr-FR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04"/>
              </a:spcBef>
            </a:pPr>
            <a:endParaRPr b="0" lang="fr-FR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04"/>
              </a:spcBef>
            </a:pPr>
            <a:endParaRPr b="0" lang="fr-FR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04"/>
              </a:spcBef>
            </a:pPr>
            <a:endParaRPr b="0" lang="fr-FR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04"/>
              </a:spcBef>
            </a:pPr>
            <a:endParaRPr b="0" lang="fr-FR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04"/>
              </a:spcBef>
            </a:pPr>
            <a:br/>
            <a:endParaRPr b="0" lang="fr-FR" sz="1000" spc="-1" strike="noStrike">
              <a:latin typeface="Arial"/>
            </a:endParaRPr>
          </a:p>
        </p:txBody>
      </p:sp>
      <p:sp>
        <p:nvSpPr>
          <p:cNvPr id="66" name="CustomShape 30"/>
          <p:cNvSpPr/>
          <p:nvPr/>
        </p:nvSpPr>
        <p:spPr>
          <a:xfrm>
            <a:off x="5177160" y="5099400"/>
            <a:ext cx="6962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minutieux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67" name="CustomShape 31"/>
          <p:cNvSpPr/>
          <p:nvPr/>
        </p:nvSpPr>
        <p:spPr>
          <a:xfrm>
            <a:off x="5172480" y="5655960"/>
            <a:ext cx="62532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2"/>
          <p:cNvSpPr/>
          <p:nvPr/>
        </p:nvSpPr>
        <p:spPr>
          <a:xfrm>
            <a:off x="3024000" y="648000"/>
            <a:ext cx="3957480" cy="6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Je cherche à développer mon expérience professionnel. Je suis souriant, sociable et surtout fiable. Je suis disponible pour vous apporter mon aide, mes compétences, mon dynamisme et ma bonne humeur.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69" name="CustomShape 33"/>
          <p:cNvSpPr/>
          <p:nvPr/>
        </p:nvSpPr>
        <p:spPr>
          <a:xfrm>
            <a:off x="2844000" y="1822320"/>
            <a:ext cx="124200" cy="124200"/>
          </a:xfrm>
          <a:custGeom>
            <a:avLst/>
            <a:gdLst/>
            <a:ah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4"/>
          <p:cNvSpPr/>
          <p:nvPr/>
        </p:nvSpPr>
        <p:spPr>
          <a:xfrm>
            <a:off x="2847960" y="9274320"/>
            <a:ext cx="124200" cy="124200"/>
          </a:xfrm>
          <a:custGeom>
            <a:avLst/>
            <a:gdLst/>
            <a:ah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499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6999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499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Application>LibreOffice/6.4.3.2$Windows_X86_64 LibreOffice_project/747b5d0ebf89f41c860ec2a39efd7cb15b54f2d8</Application>
  <Words>104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2017-10-27T08:59:47Z</dcterms:created>
  <dc:creator>Axel Maille</dc:creator>
  <dc:description/>
  <dc:language>fr-FR</dc:language>
  <cp:lastModifiedBy/>
  <dcterms:modified xsi:type="dcterms:W3CDTF">2022-12-19T15:38:06Z</dcterms:modified>
  <cp:revision>38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