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6" r:id="rId4"/>
    <p:sldId id="265" r:id="rId5"/>
    <p:sldId id="258" r:id="rId6"/>
    <p:sldId id="259" r:id="rId7"/>
    <p:sldId id="261" r:id="rId8"/>
    <p:sldId id="262" r:id="rId9"/>
    <p:sldId id="267" r:id="rId10"/>
    <p:sldId id="263" r:id="rId11"/>
    <p:sldId id="260" r:id="rId12"/>
    <p:sldId id="264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DDC9BF-91EF-47E5-B3AF-BBB8AA597161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FD67D2-4A8D-446B-A866-5B2165F0A35C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Scene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29D66E9-A683-4F08-9F50-622044ACD740}" type="parTrans" cxnId="{13702FE7-2565-4277-9DD7-690A027BD37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38B164-E172-4BDE-9450-17FC5CE423DB}" type="sibTrans" cxnId="{13702FE7-2565-4277-9DD7-690A027BD37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AD809EE-2020-47DF-9EE1-4BCAB568C43A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Camera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F9ECA7A-D5B8-4BE9-B281-5BBC0CF7B85E}" type="parTrans" cxnId="{28D80E29-E089-4FF7-8A5C-7F065022F6D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D1B2F5D-BFC1-4002-BAC0-E99DB353DAB5}" type="sibTrans" cxnId="{28D80E29-E089-4FF7-8A5C-7F065022F6D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51665-2C07-4A2F-8A80-0743239D9812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Background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8F9E7-E1C1-4694-88D5-0ECFF2619BCF}" type="parTrans" cxnId="{BD15DE23-0F41-4780-9257-BD1ADB63F52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71DD2-2D64-4C74-81DE-C8829C6A55E0}" type="sibTrans" cxnId="{BD15DE23-0F41-4780-9257-BD1ADB63F52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A9C59AE-E315-46EA-BE81-4534C7DE1294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Main Object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1D4875-C31F-4D44-9963-CFFEBF3A0032}" type="parTrans" cxnId="{34441683-9352-4B88-9A1E-4656A9358BD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E6033-7E05-44BD-837F-8DFCB3E0794E}" type="sibTrans" cxnId="{34441683-9352-4B88-9A1E-4656A9358BD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339D6-7D03-4199-9C28-516033C8DE1F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Light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C58D182-7FCF-40FA-9762-7759830D4BE3}" type="parTrans" cxnId="{1A926D15-B9FC-44F6-B18C-29D401D336B4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43C581-ECD4-4A4A-99A4-8E21A4B33BFC}" type="sibTrans" cxnId="{1A926D15-B9FC-44F6-B18C-29D401D336B4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04E8B5E-C1D7-42AB-8003-FFE1D027BBDE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Object Parts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5A9FD9-140F-45F6-B9E2-9DEC855B59F6}" type="parTrans" cxnId="{5C3F2A5C-1DD9-431C-88FC-5FCFBB970D2A}">
      <dgm:prSet/>
      <dgm:spPr/>
      <dgm:t>
        <a:bodyPr/>
        <a:lstStyle/>
        <a:p>
          <a:endParaRPr lang="en-US"/>
        </a:p>
      </dgm:t>
    </dgm:pt>
    <dgm:pt modelId="{DE6CBC6A-4993-4891-94B8-4E43CB0DC8F1}" type="sibTrans" cxnId="{5C3F2A5C-1DD9-431C-88FC-5FCFBB970D2A}">
      <dgm:prSet/>
      <dgm:spPr/>
      <dgm:t>
        <a:bodyPr/>
        <a:lstStyle/>
        <a:p>
          <a:endParaRPr lang="en-US"/>
        </a:p>
      </dgm:t>
    </dgm:pt>
    <dgm:pt modelId="{909271E2-BD5B-48B5-8B0A-EED4CFD17865}" type="pres">
      <dgm:prSet presAssocID="{FCDDC9BF-91EF-47E5-B3AF-BBB8AA59716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87E672-7695-49C3-9848-4A6DAF1C305D}" type="pres">
      <dgm:prSet presAssocID="{AEFD67D2-4A8D-446B-A866-5B2165F0A35C}" presName="root1" presStyleCnt="0"/>
      <dgm:spPr/>
    </dgm:pt>
    <dgm:pt modelId="{4FA6DA67-6DAE-4141-A29C-168BB9627401}" type="pres">
      <dgm:prSet presAssocID="{AEFD67D2-4A8D-446B-A866-5B2165F0A35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B434F8-3999-4B50-8EE2-8488917FB3E5}" type="pres">
      <dgm:prSet presAssocID="{AEFD67D2-4A8D-446B-A866-5B2165F0A35C}" presName="level2hierChild" presStyleCnt="0"/>
      <dgm:spPr/>
    </dgm:pt>
    <dgm:pt modelId="{CD419B4D-23A2-47B2-BAB2-39A66FB6B96B}" type="pres">
      <dgm:prSet presAssocID="{CF9ECA7A-D5B8-4BE9-B281-5BBC0CF7B85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71E34606-206C-4E2C-9621-FD3A01D16420}" type="pres">
      <dgm:prSet presAssocID="{CF9ECA7A-D5B8-4BE9-B281-5BBC0CF7B85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FBD51F7D-86EE-4C68-B115-0CD280C3721A}" type="pres">
      <dgm:prSet presAssocID="{4AD809EE-2020-47DF-9EE1-4BCAB568C43A}" presName="root2" presStyleCnt="0"/>
      <dgm:spPr/>
    </dgm:pt>
    <dgm:pt modelId="{1F101213-37E9-495F-83ED-ECC53733DF1D}" type="pres">
      <dgm:prSet presAssocID="{4AD809EE-2020-47DF-9EE1-4BCAB568C43A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BB9AAB-B666-4756-B3C5-D314CB01059B}" type="pres">
      <dgm:prSet presAssocID="{4AD809EE-2020-47DF-9EE1-4BCAB568C43A}" presName="level3hierChild" presStyleCnt="0"/>
      <dgm:spPr/>
    </dgm:pt>
    <dgm:pt modelId="{B78822E7-6EA6-4022-AD64-D02E36D418BB}" type="pres">
      <dgm:prSet presAssocID="{291D4875-C31F-4D44-9963-CFFEBF3A003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943D0DCD-C295-431D-9A19-BFAA54F44BEA}" type="pres">
      <dgm:prSet presAssocID="{291D4875-C31F-4D44-9963-CFFEBF3A003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C1617F39-4725-4DCA-A6C6-04A653F0CB4C}" type="pres">
      <dgm:prSet presAssocID="{3A9C59AE-E315-46EA-BE81-4534C7DE1294}" presName="root2" presStyleCnt="0"/>
      <dgm:spPr/>
    </dgm:pt>
    <dgm:pt modelId="{E652EF25-C7D2-4FEB-B718-6580071C1507}" type="pres">
      <dgm:prSet presAssocID="{3A9C59AE-E315-46EA-BE81-4534C7DE1294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80878E-0C63-4AF2-9AD3-CD2D2C2FA896}" type="pres">
      <dgm:prSet presAssocID="{3A9C59AE-E315-46EA-BE81-4534C7DE1294}" presName="level3hierChild" presStyleCnt="0"/>
      <dgm:spPr/>
    </dgm:pt>
    <dgm:pt modelId="{03373E07-AA8A-4483-B3E3-709788935B56}" type="pres">
      <dgm:prSet presAssocID="{C05A9FD9-140F-45F6-B9E2-9DEC855B59F6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1CC9BF2A-7758-4867-A5FF-C902BF7FB07F}" type="pres">
      <dgm:prSet presAssocID="{C05A9FD9-140F-45F6-B9E2-9DEC855B59F6}" presName="connTx" presStyleLbl="parChTrans1D3" presStyleIdx="0" presStyleCnt="1"/>
      <dgm:spPr/>
      <dgm:t>
        <a:bodyPr/>
        <a:lstStyle/>
        <a:p>
          <a:endParaRPr lang="en-US"/>
        </a:p>
      </dgm:t>
    </dgm:pt>
    <dgm:pt modelId="{F20E0703-3F3F-4CD9-8FAE-B918BBFA4C6F}" type="pres">
      <dgm:prSet presAssocID="{A04E8B5E-C1D7-42AB-8003-FFE1D027BBDE}" presName="root2" presStyleCnt="0"/>
      <dgm:spPr/>
    </dgm:pt>
    <dgm:pt modelId="{E7945B43-0BFE-4ADB-B364-994240A3B2C2}" type="pres">
      <dgm:prSet presAssocID="{A04E8B5E-C1D7-42AB-8003-FFE1D027BBDE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6F3EDB-D6A4-456A-A8AC-2E789EE1AB8B}" type="pres">
      <dgm:prSet presAssocID="{A04E8B5E-C1D7-42AB-8003-FFE1D027BBDE}" presName="level3hierChild" presStyleCnt="0"/>
      <dgm:spPr/>
    </dgm:pt>
    <dgm:pt modelId="{24E6E97C-514D-4284-AE72-43064D5E0E01}" type="pres">
      <dgm:prSet presAssocID="{4C58D182-7FCF-40FA-9762-7759830D4BE3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2C98BE0F-5D8B-4EDA-A0AD-BB6DD11EA96C}" type="pres">
      <dgm:prSet presAssocID="{4C58D182-7FCF-40FA-9762-7759830D4BE3}" presName="connTx" presStyleLbl="parChTrans1D4" presStyleIdx="0" presStyleCnt="1"/>
      <dgm:spPr/>
      <dgm:t>
        <a:bodyPr/>
        <a:lstStyle/>
        <a:p>
          <a:endParaRPr lang="en-US"/>
        </a:p>
      </dgm:t>
    </dgm:pt>
    <dgm:pt modelId="{870BBF85-F55D-4807-BDAC-969703336BA7}" type="pres">
      <dgm:prSet presAssocID="{FB3339D6-7D03-4199-9C28-516033C8DE1F}" presName="root2" presStyleCnt="0"/>
      <dgm:spPr/>
    </dgm:pt>
    <dgm:pt modelId="{142B7792-8175-4F35-82E8-E12F540C8C1C}" type="pres">
      <dgm:prSet presAssocID="{FB3339D6-7D03-4199-9C28-516033C8DE1F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6F8F34-257E-48CF-A1E2-8CC0F64BDE4E}" type="pres">
      <dgm:prSet presAssocID="{FB3339D6-7D03-4199-9C28-516033C8DE1F}" presName="level3hierChild" presStyleCnt="0"/>
      <dgm:spPr/>
    </dgm:pt>
    <dgm:pt modelId="{132F928B-6929-46FA-9761-8812BF870552}" type="pres">
      <dgm:prSet presAssocID="{C078F9E7-E1C1-4694-88D5-0ECFF2619BC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C424989B-2546-4C88-B179-28BAA6368374}" type="pres">
      <dgm:prSet presAssocID="{C078F9E7-E1C1-4694-88D5-0ECFF2619BC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7131FF0C-04B2-478B-91BB-81882C133A70}" type="pres">
      <dgm:prSet presAssocID="{13D51665-2C07-4A2F-8A80-0743239D9812}" presName="root2" presStyleCnt="0"/>
      <dgm:spPr/>
    </dgm:pt>
    <dgm:pt modelId="{F6FCA7E5-1621-413C-86F3-0E1AA0D62B78}" type="pres">
      <dgm:prSet presAssocID="{13D51665-2C07-4A2F-8A80-0743239D9812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0F90F9-18EF-4245-B1B9-30DAC24525F5}" type="pres">
      <dgm:prSet presAssocID="{13D51665-2C07-4A2F-8A80-0743239D9812}" presName="level3hierChild" presStyleCnt="0"/>
      <dgm:spPr/>
    </dgm:pt>
  </dgm:ptLst>
  <dgm:cxnLst>
    <dgm:cxn modelId="{EC9BF6BC-E527-4B7B-B208-272A5227CE97}" type="presOf" srcId="{3A9C59AE-E315-46EA-BE81-4534C7DE1294}" destId="{E652EF25-C7D2-4FEB-B718-6580071C1507}" srcOrd="0" destOrd="0" presId="urn:microsoft.com/office/officeart/2005/8/layout/hierarchy2"/>
    <dgm:cxn modelId="{1A926D15-B9FC-44F6-B18C-29D401D336B4}" srcId="{A04E8B5E-C1D7-42AB-8003-FFE1D027BBDE}" destId="{FB3339D6-7D03-4199-9C28-516033C8DE1F}" srcOrd="0" destOrd="0" parTransId="{4C58D182-7FCF-40FA-9762-7759830D4BE3}" sibTransId="{D343C581-ECD4-4A4A-99A4-8E21A4B33BFC}"/>
    <dgm:cxn modelId="{3C48FE7E-6353-42CA-80BE-18D78ADD3DA9}" type="presOf" srcId="{AEFD67D2-4A8D-446B-A866-5B2165F0A35C}" destId="{4FA6DA67-6DAE-4141-A29C-168BB9627401}" srcOrd="0" destOrd="0" presId="urn:microsoft.com/office/officeart/2005/8/layout/hierarchy2"/>
    <dgm:cxn modelId="{046B4FDF-B022-452D-B0EB-A98753065C54}" type="presOf" srcId="{FCDDC9BF-91EF-47E5-B3AF-BBB8AA597161}" destId="{909271E2-BD5B-48B5-8B0A-EED4CFD17865}" srcOrd="0" destOrd="0" presId="urn:microsoft.com/office/officeart/2005/8/layout/hierarchy2"/>
    <dgm:cxn modelId="{280C20D4-C867-426B-B9AB-9F4B649C7E7F}" type="presOf" srcId="{C078F9E7-E1C1-4694-88D5-0ECFF2619BCF}" destId="{C424989B-2546-4C88-B179-28BAA6368374}" srcOrd="1" destOrd="0" presId="urn:microsoft.com/office/officeart/2005/8/layout/hierarchy2"/>
    <dgm:cxn modelId="{72364463-7501-4C62-BD8D-B26FB4F68662}" type="presOf" srcId="{4C58D182-7FCF-40FA-9762-7759830D4BE3}" destId="{2C98BE0F-5D8B-4EDA-A0AD-BB6DD11EA96C}" srcOrd="1" destOrd="0" presId="urn:microsoft.com/office/officeart/2005/8/layout/hierarchy2"/>
    <dgm:cxn modelId="{6BF2E389-F199-4FCB-B3F8-1391F8784F43}" type="presOf" srcId="{4AD809EE-2020-47DF-9EE1-4BCAB568C43A}" destId="{1F101213-37E9-495F-83ED-ECC53733DF1D}" srcOrd="0" destOrd="0" presId="urn:microsoft.com/office/officeart/2005/8/layout/hierarchy2"/>
    <dgm:cxn modelId="{EE93529F-5C85-4D1B-9525-B9D723748E3B}" type="presOf" srcId="{13D51665-2C07-4A2F-8A80-0743239D9812}" destId="{F6FCA7E5-1621-413C-86F3-0E1AA0D62B78}" srcOrd="0" destOrd="0" presId="urn:microsoft.com/office/officeart/2005/8/layout/hierarchy2"/>
    <dgm:cxn modelId="{BD15DE23-0F41-4780-9257-BD1ADB63F520}" srcId="{AEFD67D2-4A8D-446B-A866-5B2165F0A35C}" destId="{13D51665-2C07-4A2F-8A80-0743239D9812}" srcOrd="2" destOrd="0" parTransId="{C078F9E7-E1C1-4694-88D5-0ECFF2619BCF}" sibTransId="{77871DD2-2D64-4C74-81DE-C8829C6A55E0}"/>
    <dgm:cxn modelId="{E8499B36-94D8-4DD1-8994-72087B1E341F}" type="presOf" srcId="{A04E8B5E-C1D7-42AB-8003-FFE1D027BBDE}" destId="{E7945B43-0BFE-4ADB-B364-994240A3B2C2}" srcOrd="0" destOrd="0" presId="urn:microsoft.com/office/officeart/2005/8/layout/hierarchy2"/>
    <dgm:cxn modelId="{34441683-9352-4B88-9A1E-4656A9358BD8}" srcId="{AEFD67D2-4A8D-446B-A866-5B2165F0A35C}" destId="{3A9C59AE-E315-46EA-BE81-4534C7DE1294}" srcOrd="1" destOrd="0" parTransId="{291D4875-C31F-4D44-9963-CFFEBF3A0032}" sibTransId="{A51E6033-7E05-44BD-837F-8DFCB3E0794E}"/>
    <dgm:cxn modelId="{8F825793-1295-4D5D-A2A0-A7D4A7CA3D18}" type="presOf" srcId="{291D4875-C31F-4D44-9963-CFFEBF3A0032}" destId="{943D0DCD-C295-431D-9A19-BFAA54F44BEA}" srcOrd="1" destOrd="0" presId="urn:microsoft.com/office/officeart/2005/8/layout/hierarchy2"/>
    <dgm:cxn modelId="{AC080CCF-6B54-42B1-9E9A-CA321DC587E1}" type="presOf" srcId="{CF9ECA7A-D5B8-4BE9-B281-5BBC0CF7B85E}" destId="{71E34606-206C-4E2C-9621-FD3A01D16420}" srcOrd="1" destOrd="0" presId="urn:microsoft.com/office/officeart/2005/8/layout/hierarchy2"/>
    <dgm:cxn modelId="{63D5F6D1-CF64-4CB3-B434-AC018DF5CBFE}" type="presOf" srcId="{CF9ECA7A-D5B8-4BE9-B281-5BBC0CF7B85E}" destId="{CD419B4D-23A2-47B2-BAB2-39A66FB6B96B}" srcOrd="0" destOrd="0" presId="urn:microsoft.com/office/officeart/2005/8/layout/hierarchy2"/>
    <dgm:cxn modelId="{FB9F3990-EDE4-425C-B2A2-0C9735A7A25E}" type="presOf" srcId="{C05A9FD9-140F-45F6-B9E2-9DEC855B59F6}" destId="{03373E07-AA8A-4483-B3E3-709788935B56}" srcOrd="0" destOrd="0" presId="urn:microsoft.com/office/officeart/2005/8/layout/hierarchy2"/>
    <dgm:cxn modelId="{CFF44D3F-A1AD-459A-B913-307B01A808EE}" type="presOf" srcId="{C078F9E7-E1C1-4694-88D5-0ECFF2619BCF}" destId="{132F928B-6929-46FA-9761-8812BF870552}" srcOrd="0" destOrd="0" presId="urn:microsoft.com/office/officeart/2005/8/layout/hierarchy2"/>
    <dgm:cxn modelId="{13702FE7-2565-4277-9DD7-690A027BD37A}" srcId="{FCDDC9BF-91EF-47E5-B3AF-BBB8AA597161}" destId="{AEFD67D2-4A8D-446B-A866-5B2165F0A35C}" srcOrd="0" destOrd="0" parTransId="{B29D66E9-A683-4F08-9F50-622044ACD740}" sibTransId="{3938B164-E172-4BDE-9450-17FC5CE423DB}"/>
    <dgm:cxn modelId="{89FDD2BA-AD36-4C3F-9538-315CBF622380}" type="presOf" srcId="{FB3339D6-7D03-4199-9C28-516033C8DE1F}" destId="{142B7792-8175-4F35-82E8-E12F540C8C1C}" srcOrd="0" destOrd="0" presId="urn:microsoft.com/office/officeart/2005/8/layout/hierarchy2"/>
    <dgm:cxn modelId="{BE7ECFE3-DB35-4CEC-AF3B-23AB6321220C}" type="presOf" srcId="{291D4875-C31F-4D44-9963-CFFEBF3A0032}" destId="{B78822E7-6EA6-4022-AD64-D02E36D418BB}" srcOrd="0" destOrd="0" presId="urn:microsoft.com/office/officeart/2005/8/layout/hierarchy2"/>
    <dgm:cxn modelId="{28D80E29-E089-4FF7-8A5C-7F065022F6D3}" srcId="{AEFD67D2-4A8D-446B-A866-5B2165F0A35C}" destId="{4AD809EE-2020-47DF-9EE1-4BCAB568C43A}" srcOrd="0" destOrd="0" parTransId="{CF9ECA7A-D5B8-4BE9-B281-5BBC0CF7B85E}" sibTransId="{5D1B2F5D-BFC1-4002-BAC0-E99DB353DAB5}"/>
    <dgm:cxn modelId="{5C3F2A5C-1DD9-431C-88FC-5FCFBB970D2A}" srcId="{3A9C59AE-E315-46EA-BE81-4534C7DE1294}" destId="{A04E8B5E-C1D7-42AB-8003-FFE1D027BBDE}" srcOrd="0" destOrd="0" parTransId="{C05A9FD9-140F-45F6-B9E2-9DEC855B59F6}" sibTransId="{DE6CBC6A-4993-4891-94B8-4E43CB0DC8F1}"/>
    <dgm:cxn modelId="{0D632E86-1883-4A94-869F-0C958CA87008}" type="presOf" srcId="{C05A9FD9-140F-45F6-B9E2-9DEC855B59F6}" destId="{1CC9BF2A-7758-4867-A5FF-C902BF7FB07F}" srcOrd="1" destOrd="0" presId="urn:microsoft.com/office/officeart/2005/8/layout/hierarchy2"/>
    <dgm:cxn modelId="{7EBCE109-B3B9-4BAD-9A68-D2C25B69B188}" type="presOf" srcId="{4C58D182-7FCF-40FA-9762-7759830D4BE3}" destId="{24E6E97C-514D-4284-AE72-43064D5E0E01}" srcOrd="0" destOrd="0" presId="urn:microsoft.com/office/officeart/2005/8/layout/hierarchy2"/>
    <dgm:cxn modelId="{BA0ABC49-0A15-49EB-8BA9-586A8BA6BF02}" type="presParOf" srcId="{909271E2-BD5B-48B5-8B0A-EED4CFD17865}" destId="{ED87E672-7695-49C3-9848-4A6DAF1C305D}" srcOrd="0" destOrd="0" presId="urn:microsoft.com/office/officeart/2005/8/layout/hierarchy2"/>
    <dgm:cxn modelId="{81AB767E-F420-49C2-A209-2B4E1FBA4D90}" type="presParOf" srcId="{ED87E672-7695-49C3-9848-4A6DAF1C305D}" destId="{4FA6DA67-6DAE-4141-A29C-168BB9627401}" srcOrd="0" destOrd="0" presId="urn:microsoft.com/office/officeart/2005/8/layout/hierarchy2"/>
    <dgm:cxn modelId="{28567666-A02D-4474-9521-3A088DB2EC8A}" type="presParOf" srcId="{ED87E672-7695-49C3-9848-4A6DAF1C305D}" destId="{FBB434F8-3999-4B50-8EE2-8488917FB3E5}" srcOrd="1" destOrd="0" presId="urn:microsoft.com/office/officeart/2005/8/layout/hierarchy2"/>
    <dgm:cxn modelId="{8CFBF7D2-924F-46BB-9804-5BC1291E2ABB}" type="presParOf" srcId="{FBB434F8-3999-4B50-8EE2-8488917FB3E5}" destId="{CD419B4D-23A2-47B2-BAB2-39A66FB6B96B}" srcOrd="0" destOrd="0" presId="urn:microsoft.com/office/officeart/2005/8/layout/hierarchy2"/>
    <dgm:cxn modelId="{1FB567A6-EAFB-4F75-91EC-4521140359FC}" type="presParOf" srcId="{CD419B4D-23A2-47B2-BAB2-39A66FB6B96B}" destId="{71E34606-206C-4E2C-9621-FD3A01D16420}" srcOrd="0" destOrd="0" presId="urn:microsoft.com/office/officeart/2005/8/layout/hierarchy2"/>
    <dgm:cxn modelId="{398E79E3-3588-4874-8A19-146505DD0D83}" type="presParOf" srcId="{FBB434F8-3999-4B50-8EE2-8488917FB3E5}" destId="{FBD51F7D-86EE-4C68-B115-0CD280C3721A}" srcOrd="1" destOrd="0" presId="urn:microsoft.com/office/officeart/2005/8/layout/hierarchy2"/>
    <dgm:cxn modelId="{70853FEB-FA85-4827-B7D2-961EA1D06533}" type="presParOf" srcId="{FBD51F7D-86EE-4C68-B115-0CD280C3721A}" destId="{1F101213-37E9-495F-83ED-ECC53733DF1D}" srcOrd="0" destOrd="0" presId="urn:microsoft.com/office/officeart/2005/8/layout/hierarchy2"/>
    <dgm:cxn modelId="{D12BE3A4-ECD1-44F9-B1C8-489531EA062E}" type="presParOf" srcId="{FBD51F7D-86EE-4C68-B115-0CD280C3721A}" destId="{2CBB9AAB-B666-4756-B3C5-D314CB01059B}" srcOrd="1" destOrd="0" presId="urn:microsoft.com/office/officeart/2005/8/layout/hierarchy2"/>
    <dgm:cxn modelId="{FD5EC830-D427-4899-8CC1-75F369EA2E86}" type="presParOf" srcId="{FBB434F8-3999-4B50-8EE2-8488917FB3E5}" destId="{B78822E7-6EA6-4022-AD64-D02E36D418BB}" srcOrd="2" destOrd="0" presId="urn:microsoft.com/office/officeart/2005/8/layout/hierarchy2"/>
    <dgm:cxn modelId="{E9A19061-EEAB-4376-8540-23B5B9B09B9D}" type="presParOf" srcId="{B78822E7-6EA6-4022-AD64-D02E36D418BB}" destId="{943D0DCD-C295-431D-9A19-BFAA54F44BEA}" srcOrd="0" destOrd="0" presId="urn:microsoft.com/office/officeart/2005/8/layout/hierarchy2"/>
    <dgm:cxn modelId="{4D761B23-02F7-496C-A666-63FDC988B811}" type="presParOf" srcId="{FBB434F8-3999-4B50-8EE2-8488917FB3E5}" destId="{C1617F39-4725-4DCA-A6C6-04A653F0CB4C}" srcOrd="3" destOrd="0" presId="urn:microsoft.com/office/officeart/2005/8/layout/hierarchy2"/>
    <dgm:cxn modelId="{7FE57D71-3AE1-4A07-A448-CAC628326E23}" type="presParOf" srcId="{C1617F39-4725-4DCA-A6C6-04A653F0CB4C}" destId="{E652EF25-C7D2-4FEB-B718-6580071C1507}" srcOrd="0" destOrd="0" presId="urn:microsoft.com/office/officeart/2005/8/layout/hierarchy2"/>
    <dgm:cxn modelId="{0F196288-A057-468E-ADED-452EFAE08722}" type="presParOf" srcId="{C1617F39-4725-4DCA-A6C6-04A653F0CB4C}" destId="{7F80878E-0C63-4AF2-9AD3-CD2D2C2FA896}" srcOrd="1" destOrd="0" presId="urn:microsoft.com/office/officeart/2005/8/layout/hierarchy2"/>
    <dgm:cxn modelId="{4BDA6F85-B375-4235-B5E0-9800DF1B080D}" type="presParOf" srcId="{7F80878E-0C63-4AF2-9AD3-CD2D2C2FA896}" destId="{03373E07-AA8A-4483-B3E3-709788935B56}" srcOrd="0" destOrd="0" presId="urn:microsoft.com/office/officeart/2005/8/layout/hierarchy2"/>
    <dgm:cxn modelId="{BA7F721A-7CBD-47BD-8C06-4C639CAE880D}" type="presParOf" srcId="{03373E07-AA8A-4483-B3E3-709788935B56}" destId="{1CC9BF2A-7758-4867-A5FF-C902BF7FB07F}" srcOrd="0" destOrd="0" presId="urn:microsoft.com/office/officeart/2005/8/layout/hierarchy2"/>
    <dgm:cxn modelId="{D0000087-55B9-4A89-8DB5-1A0D56FAAC9F}" type="presParOf" srcId="{7F80878E-0C63-4AF2-9AD3-CD2D2C2FA896}" destId="{F20E0703-3F3F-4CD9-8FAE-B918BBFA4C6F}" srcOrd="1" destOrd="0" presId="urn:microsoft.com/office/officeart/2005/8/layout/hierarchy2"/>
    <dgm:cxn modelId="{82F466BB-8E0E-43FA-9F3B-D2CC41F7DC37}" type="presParOf" srcId="{F20E0703-3F3F-4CD9-8FAE-B918BBFA4C6F}" destId="{E7945B43-0BFE-4ADB-B364-994240A3B2C2}" srcOrd="0" destOrd="0" presId="urn:microsoft.com/office/officeart/2005/8/layout/hierarchy2"/>
    <dgm:cxn modelId="{15F51B7F-6A98-4F1E-99A7-87996694D882}" type="presParOf" srcId="{F20E0703-3F3F-4CD9-8FAE-B918BBFA4C6F}" destId="{C86F3EDB-D6A4-456A-A8AC-2E789EE1AB8B}" srcOrd="1" destOrd="0" presId="urn:microsoft.com/office/officeart/2005/8/layout/hierarchy2"/>
    <dgm:cxn modelId="{8D164433-2ECA-41ED-B727-593196A11408}" type="presParOf" srcId="{C86F3EDB-D6A4-456A-A8AC-2E789EE1AB8B}" destId="{24E6E97C-514D-4284-AE72-43064D5E0E01}" srcOrd="0" destOrd="0" presId="urn:microsoft.com/office/officeart/2005/8/layout/hierarchy2"/>
    <dgm:cxn modelId="{93E6F78D-95FB-4A21-AA9B-765C55F1350B}" type="presParOf" srcId="{24E6E97C-514D-4284-AE72-43064D5E0E01}" destId="{2C98BE0F-5D8B-4EDA-A0AD-BB6DD11EA96C}" srcOrd="0" destOrd="0" presId="urn:microsoft.com/office/officeart/2005/8/layout/hierarchy2"/>
    <dgm:cxn modelId="{B035E4AD-4AC7-482F-A801-E7FDA38BD020}" type="presParOf" srcId="{C86F3EDB-D6A4-456A-A8AC-2E789EE1AB8B}" destId="{870BBF85-F55D-4807-BDAC-969703336BA7}" srcOrd="1" destOrd="0" presId="urn:microsoft.com/office/officeart/2005/8/layout/hierarchy2"/>
    <dgm:cxn modelId="{DC542F67-D006-40D2-9605-12F0C78E5EF4}" type="presParOf" srcId="{870BBF85-F55D-4807-BDAC-969703336BA7}" destId="{142B7792-8175-4F35-82E8-E12F540C8C1C}" srcOrd="0" destOrd="0" presId="urn:microsoft.com/office/officeart/2005/8/layout/hierarchy2"/>
    <dgm:cxn modelId="{E86EC28D-23AB-40E8-9221-A204CF0E8282}" type="presParOf" srcId="{870BBF85-F55D-4807-BDAC-969703336BA7}" destId="{376F8F34-257E-48CF-A1E2-8CC0F64BDE4E}" srcOrd="1" destOrd="0" presId="urn:microsoft.com/office/officeart/2005/8/layout/hierarchy2"/>
    <dgm:cxn modelId="{AEAC5F4E-9FDE-41D8-AF38-1D9F573C1A58}" type="presParOf" srcId="{FBB434F8-3999-4B50-8EE2-8488917FB3E5}" destId="{132F928B-6929-46FA-9761-8812BF870552}" srcOrd="4" destOrd="0" presId="urn:microsoft.com/office/officeart/2005/8/layout/hierarchy2"/>
    <dgm:cxn modelId="{87869693-D8CA-4552-AB4B-DC367E25FB3A}" type="presParOf" srcId="{132F928B-6929-46FA-9761-8812BF870552}" destId="{C424989B-2546-4C88-B179-28BAA6368374}" srcOrd="0" destOrd="0" presId="urn:microsoft.com/office/officeart/2005/8/layout/hierarchy2"/>
    <dgm:cxn modelId="{F362452F-3029-436D-938B-64D5234252F8}" type="presParOf" srcId="{FBB434F8-3999-4B50-8EE2-8488917FB3E5}" destId="{7131FF0C-04B2-478B-91BB-81882C133A70}" srcOrd="5" destOrd="0" presId="urn:microsoft.com/office/officeart/2005/8/layout/hierarchy2"/>
    <dgm:cxn modelId="{CCD2F4D4-6266-4308-B3F2-23AAB2E780F0}" type="presParOf" srcId="{7131FF0C-04B2-478B-91BB-81882C133A70}" destId="{F6FCA7E5-1621-413C-86F3-0E1AA0D62B78}" srcOrd="0" destOrd="0" presId="urn:microsoft.com/office/officeart/2005/8/layout/hierarchy2"/>
    <dgm:cxn modelId="{DCF971F2-4DFC-421E-94EC-7D18C6502FC5}" type="presParOf" srcId="{7131FF0C-04B2-478B-91BB-81882C133A70}" destId="{D00F90F9-18EF-4245-B1B9-30DAC24525F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6DA67-6DAE-4141-A29C-168BB9627401}">
      <dsp:nvSpPr>
        <dsp:cNvPr id="0" name=""/>
        <dsp:cNvSpPr/>
      </dsp:nvSpPr>
      <dsp:spPr>
        <a:xfrm>
          <a:off x="1403382" y="922005"/>
          <a:ext cx="1601241" cy="8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Scene</a:t>
          </a:r>
          <a:endParaRPr 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26831" y="945454"/>
        <a:ext cx="1554343" cy="753722"/>
      </dsp:txXfrm>
    </dsp:sp>
    <dsp:sp modelId="{CD419B4D-23A2-47B2-BAB2-39A66FB6B96B}">
      <dsp:nvSpPr>
        <dsp:cNvPr id="0" name=""/>
        <dsp:cNvSpPr/>
      </dsp:nvSpPr>
      <dsp:spPr>
        <a:xfrm rot="18289469">
          <a:off x="2764080" y="834712"/>
          <a:ext cx="112158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21583" y="2724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296832" y="833918"/>
        <a:ext cx="56079" cy="56079"/>
      </dsp:txXfrm>
    </dsp:sp>
    <dsp:sp modelId="{1F101213-37E9-495F-83ED-ECC53733DF1D}">
      <dsp:nvSpPr>
        <dsp:cNvPr id="0" name=""/>
        <dsp:cNvSpPr/>
      </dsp:nvSpPr>
      <dsp:spPr>
        <a:xfrm>
          <a:off x="3645120" y="1291"/>
          <a:ext cx="1601241" cy="8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Camera</a:t>
          </a:r>
          <a:endParaRPr 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668569" y="24740"/>
        <a:ext cx="1554343" cy="753722"/>
      </dsp:txXfrm>
    </dsp:sp>
    <dsp:sp modelId="{B78822E7-6EA6-4022-AD64-D02E36D418BB}">
      <dsp:nvSpPr>
        <dsp:cNvPr id="0" name=""/>
        <dsp:cNvSpPr/>
      </dsp:nvSpPr>
      <dsp:spPr>
        <a:xfrm>
          <a:off x="3004623" y="1295069"/>
          <a:ext cx="64049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40496" y="2724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08859" y="1306303"/>
        <a:ext cx="32024" cy="32024"/>
      </dsp:txXfrm>
    </dsp:sp>
    <dsp:sp modelId="{E652EF25-C7D2-4FEB-B718-6580071C1507}">
      <dsp:nvSpPr>
        <dsp:cNvPr id="0" name=""/>
        <dsp:cNvSpPr/>
      </dsp:nvSpPr>
      <dsp:spPr>
        <a:xfrm>
          <a:off x="3645120" y="922005"/>
          <a:ext cx="1601241" cy="8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Main Object</a:t>
          </a:r>
          <a:endParaRPr 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668569" y="945454"/>
        <a:ext cx="1554343" cy="753722"/>
      </dsp:txXfrm>
    </dsp:sp>
    <dsp:sp modelId="{03373E07-AA8A-4483-B3E3-709788935B56}">
      <dsp:nvSpPr>
        <dsp:cNvPr id="0" name=""/>
        <dsp:cNvSpPr/>
      </dsp:nvSpPr>
      <dsp:spPr>
        <a:xfrm>
          <a:off x="5246361" y="1295069"/>
          <a:ext cx="64049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40496" y="272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50597" y="1306303"/>
        <a:ext cx="32024" cy="32024"/>
      </dsp:txXfrm>
    </dsp:sp>
    <dsp:sp modelId="{E7945B43-0BFE-4ADB-B364-994240A3B2C2}">
      <dsp:nvSpPr>
        <dsp:cNvPr id="0" name=""/>
        <dsp:cNvSpPr/>
      </dsp:nvSpPr>
      <dsp:spPr>
        <a:xfrm>
          <a:off x="5886858" y="922005"/>
          <a:ext cx="1601241" cy="8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Object Parts</a:t>
          </a:r>
          <a:endParaRPr 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10307" y="945454"/>
        <a:ext cx="1554343" cy="753722"/>
      </dsp:txXfrm>
    </dsp:sp>
    <dsp:sp modelId="{24E6E97C-514D-4284-AE72-43064D5E0E01}">
      <dsp:nvSpPr>
        <dsp:cNvPr id="0" name=""/>
        <dsp:cNvSpPr/>
      </dsp:nvSpPr>
      <dsp:spPr>
        <a:xfrm>
          <a:off x="7488099" y="1295069"/>
          <a:ext cx="64049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40496" y="272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792335" y="1306303"/>
        <a:ext cx="32024" cy="32024"/>
      </dsp:txXfrm>
    </dsp:sp>
    <dsp:sp modelId="{142B7792-8175-4F35-82E8-E12F540C8C1C}">
      <dsp:nvSpPr>
        <dsp:cNvPr id="0" name=""/>
        <dsp:cNvSpPr/>
      </dsp:nvSpPr>
      <dsp:spPr>
        <a:xfrm>
          <a:off x="8128596" y="922005"/>
          <a:ext cx="1601241" cy="8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Light</a:t>
          </a:r>
          <a:endParaRPr 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152045" y="945454"/>
        <a:ext cx="1554343" cy="753722"/>
      </dsp:txXfrm>
    </dsp:sp>
    <dsp:sp modelId="{132F928B-6929-46FA-9761-8812BF870552}">
      <dsp:nvSpPr>
        <dsp:cNvPr id="0" name=""/>
        <dsp:cNvSpPr/>
      </dsp:nvSpPr>
      <dsp:spPr>
        <a:xfrm rot="3310531">
          <a:off x="2764080" y="1755426"/>
          <a:ext cx="112158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21583" y="2724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296832" y="1754632"/>
        <a:ext cx="56079" cy="56079"/>
      </dsp:txXfrm>
    </dsp:sp>
    <dsp:sp modelId="{F6FCA7E5-1621-413C-86F3-0E1AA0D62B78}">
      <dsp:nvSpPr>
        <dsp:cNvPr id="0" name=""/>
        <dsp:cNvSpPr/>
      </dsp:nvSpPr>
      <dsp:spPr>
        <a:xfrm>
          <a:off x="3645120" y="1842718"/>
          <a:ext cx="1601241" cy="8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Background</a:t>
          </a:r>
          <a:endParaRPr 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668569" y="1866167"/>
        <a:ext cx="1554343" cy="753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roject.com/Articles/13141/Perpetuum-Mobil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Perpetual Motion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8530"/>
              </p:ext>
            </p:extLst>
          </p:nvPr>
        </p:nvGraphicFramePr>
        <p:xfrm>
          <a:off x="1245936" y="4325110"/>
          <a:ext cx="9909744" cy="154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4872"/>
                <a:gridCol w="4954872"/>
              </a:tblGrid>
              <a:tr h="77315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Gregory Harrison</a:t>
                      </a:r>
                      <a:endParaRPr lang="en-US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CS 4395</a:t>
                      </a:r>
                      <a:endParaRPr lang="en-US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7315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Final Project </a:t>
                      </a:r>
                      <a:endParaRPr lang="en-US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Monday, August 3, 2015</a:t>
                      </a:r>
                      <a:endParaRPr lang="en-US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06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The order in which the object appear is import so that the lever only connects to a joint, disconnecting any piece would leave the wheel unbalanced.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48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The perspective of the object is orthographic meaning that the object is set in stone and doesn’t seems as if its getting larger.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324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You are able to move the camera to see the front, back and side view of the object.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999874"/>
            <a:ext cx="3089185" cy="2728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70" y="2999874"/>
            <a:ext cx="3080610" cy="2734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19" y="2999874"/>
            <a:ext cx="2898061" cy="272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60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Code written by Sergey </a:t>
            </a:r>
            <a:r>
              <a:rPr lang="en-US" sz="4400" dirty="0" err="1" smtClean="0"/>
              <a:t>Matveyev</a:t>
            </a:r>
            <a:endParaRPr lang="en-US" sz="4400" dirty="0" smtClean="0"/>
          </a:p>
          <a:p>
            <a:r>
              <a:rPr lang="en-US" sz="4400" dirty="0">
                <a:hlinkClick r:id="rId2"/>
              </a:rPr>
              <a:t>http://</a:t>
            </a:r>
            <a:r>
              <a:rPr lang="en-US" sz="4400" dirty="0" smtClean="0">
                <a:hlinkClick r:id="rId2"/>
              </a:rPr>
              <a:t>www.codeproject.com/Articles/13141/Perpetuum-Mobile</a:t>
            </a:r>
            <a:endParaRPr lang="en-US" sz="44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2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26514"/>
            <a:ext cx="10058400" cy="4023360"/>
          </a:xfrm>
        </p:spPr>
        <p:txBody>
          <a:bodyPr/>
          <a:lstStyle/>
          <a:p>
            <a:r>
              <a:rPr lang="en-US" sz="2800" dirty="0" smtClean="0"/>
              <a:t>Define:</a:t>
            </a:r>
            <a:r>
              <a:rPr lang="en-US" sz="2800" dirty="0"/>
              <a:t> a state in which movement or action is or appears to be continuous and unceasing.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87" y="2969795"/>
            <a:ext cx="3318460" cy="305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2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process of generating an image from a 2D or 3D model (or models in what collectively could be called a </a:t>
            </a:r>
            <a:r>
              <a:rPr lang="en-US" sz="3200" i="1" dirty="0"/>
              <a:t>scene</a:t>
            </a:r>
            <a:r>
              <a:rPr lang="en-US" sz="3200" dirty="0"/>
              <a:t> file), by means of computer programs.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Geometry Object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Viewpoint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Texture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Lighting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Shading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6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modeling hierarchy extended to an entire scene, including:</a:t>
            </a:r>
          </a:p>
          <a:p>
            <a:pPr lvl="1"/>
            <a:r>
              <a:rPr lang="en-US" dirty="0"/>
              <a:t>Different objects</a:t>
            </a:r>
          </a:p>
          <a:p>
            <a:pPr lvl="1"/>
            <a:r>
              <a:rPr lang="en-US" dirty="0"/>
              <a:t>Lights</a:t>
            </a:r>
          </a:p>
          <a:p>
            <a:pPr lvl="1"/>
            <a:r>
              <a:rPr lang="en-US" dirty="0"/>
              <a:t>Camera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78301951"/>
              </p:ext>
            </p:extLst>
          </p:nvPr>
        </p:nvGraphicFramePr>
        <p:xfrm>
          <a:off x="673769" y="3224462"/>
          <a:ext cx="11133220" cy="2644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65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Ambient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Diffuse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Specular </a:t>
            </a:r>
            <a:r>
              <a:rPr lang="en-US" dirty="0"/>
              <a:t>light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600740"/>
            <a:ext cx="4334480" cy="1436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95" y="1845734"/>
            <a:ext cx="5252185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7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Everything that is in the object has been made for an geometric shape.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Sphere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/>
              <a:t>Center, balance and the Shoulder joints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Cylinder </a:t>
            </a:r>
            <a:endParaRPr lang="en-US" sz="3200" dirty="0" smtClean="0"/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Shoulders and Levers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0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Increase and decrease the amount of lever using the mouse </a:t>
            </a:r>
            <a:r>
              <a:rPr lang="en-US" sz="3200" dirty="0"/>
              <a:t>wheel or </a:t>
            </a:r>
            <a:r>
              <a:rPr lang="en-US" sz="3200" dirty="0" smtClean="0"/>
              <a:t>up and down arrows </a:t>
            </a:r>
            <a:r>
              <a:rPr lang="en-US" sz="3200" dirty="0"/>
              <a:t>keyboard </a:t>
            </a:r>
            <a:r>
              <a:rPr lang="en-US" sz="3200" dirty="0" smtClean="0"/>
              <a:t>keys, </a:t>
            </a:r>
            <a:r>
              <a:rPr lang="en-US" sz="3200" dirty="0"/>
              <a:t>and rotate picture with </a:t>
            </a:r>
            <a:r>
              <a:rPr lang="en-US" sz="3200" dirty="0" smtClean="0"/>
              <a:t>left and right </a:t>
            </a:r>
            <a:r>
              <a:rPr lang="en-US" sz="3200" dirty="0"/>
              <a:t>keys or mouse</a:t>
            </a:r>
          </a:p>
        </p:txBody>
      </p:sp>
    </p:spTree>
    <p:extLst>
      <p:ext uri="{BB962C8B-B14F-4D97-AF65-F5344CB8AC3E}">
        <p14:creationId xmlns:p14="http://schemas.microsoft.com/office/powerpoint/2010/main" val="112550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When the joint reach a certain point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When the lever moves closer to the bottom they adjust to the movement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When the lever starts making its way back to the top it makes a slight shift 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The rotation of the object 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Also adjust when adding more levers to the shape.  </a:t>
            </a:r>
          </a:p>
        </p:txBody>
      </p:sp>
    </p:spTree>
    <p:extLst>
      <p:ext uri="{BB962C8B-B14F-4D97-AF65-F5344CB8AC3E}">
        <p14:creationId xmlns:p14="http://schemas.microsoft.com/office/powerpoint/2010/main" val="106173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shading for everything in the main object is smooth and sharp.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70712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</TotalTime>
  <Words>318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Perpetual Motion</vt:lpstr>
      <vt:lpstr>What is it?</vt:lpstr>
      <vt:lpstr>Rendering </vt:lpstr>
      <vt:lpstr>Scene Graphs</vt:lpstr>
      <vt:lpstr>Lighting </vt:lpstr>
      <vt:lpstr>Geometric Objects</vt:lpstr>
      <vt:lpstr>Interaction </vt:lpstr>
      <vt:lpstr>Transformation </vt:lpstr>
      <vt:lpstr>Shading </vt:lpstr>
      <vt:lpstr>Modeling Hierarchy</vt:lpstr>
      <vt:lpstr>Projection</vt:lpstr>
      <vt:lpstr>Clipping  </vt:lpstr>
      <vt:lpstr>Source  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Perpetual Motion</dc:title>
  <dc:creator>Gregory Harrison</dc:creator>
  <cp:lastModifiedBy>Gregory Harrison</cp:lastModifiedBy>
  <cp:revision>11</cp:revision>
  <dcterms:created xsi:type="dcterms:W3CDTF">2015-08-03T04:35:11Z</dcterms:created>
  <dcterms:modified xsi:type="dcterms:W3CDTF">2015-08-03T17:20:03Z</dcterms:modified>
</cp:coreProperties>
</file>