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690e8b028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690e8b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690e8b0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690e8b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690e8b02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690e8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690e8b028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690e8b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90e8b028_0_12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90e8b0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(pull in their tests, run them, see what happens)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90e8b0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90e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90e8b02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90e8b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 then give demo of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690e8b0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690e8b0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90e8b0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90e8b0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GET thumb drives for each team, pass out with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(10-15 minutes, then talk over)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90e8b028_0_8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90e8b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Sample test in Calendar class, bring it up, then come back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c3ce53c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c3ce53c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dc3ce53c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90e8b028_0_8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90e8b0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(discuss)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90e8b02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90e8b0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ta bilden">
  <p:cSld name="Sista bild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Session 3: </a:t>
            </a:r>
            <a:br>
              <a:rPr lang="sv-SE" sz="3000"/>
            </a:br>
            <a:r>
              <a:rPr lang="sv-SE" sz="3000"/>
              <a:t>Unit Testing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DIT636/DAT560 - February 9, 2023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2: Calendar has a 13th month.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public Calendar(){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occupied = new ArrayList&lt;ArrayList&lt;ArrayList&lt;Meeting&gt;&gt;&gt;();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for(int i=0;</a:t>
            </a:r>
            <a:r>
              <a:rPr b="1" lang="sv-SE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i&lt;=13</a:t>
            </a: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;i++){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// Initialize month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occupied.add(new ArrayList&lt;ArrayList&lt;Meeting&gt;&gt;());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for(int j=0;j&lt;32;j++){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// Initialize days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occupied.get(i).add(new ArrayList&lt;Meeting&gt;());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3: November has 30 days.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/>
              <a:t>Oh - and we just added a meeting to a day with a date that does not match that date.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occupied.get(11).get(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).add(new Meeting(11,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,"Day does not exist"));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4: Used a &gt;= in checking for illegal times. December no longer exists.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if(mMonth &lt; 1 || mMonth 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12){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	throw new TimeConflictException("Month does not exist.");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5: We should be able to start and end a meeting in the same hour.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if(mStart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mEnd){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throw new TimeConflictException("Meeting starts before it ends.");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63040" y="23747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What Other Faults Can You Find?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Enter… The Planning System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Offers the following high-level features: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a meeting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vacation time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person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a Test Plan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/>
              <a:t>In groups, come up with a test plan for this system.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Given the features and the code documentation, plan unit tests to ensure that these features can be performed without error.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Food for Thought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68900" y="1230850"/>
            <a:ext cx="82179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Try running the code!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Perform exploratory testing to test it at the system level.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Think about normal and erroneous inputs/actions.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How many things can go wrong?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 will probably be able to add a normal meeting, but can you add a meeting for February 35th?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it out - you have the code.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a test is supposed to cause an exception to be thrown, make sure you check for that exception.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Make sure that expected output is detailed enough to ensure that - if something is supposed to fail - that it fails for the correct reasons.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Use proper assertions.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Example - </a:t>
            </a:r>
            <a:r>
              <a:rPr lang="sv-SE"/>
              <a:t>Adding Midsommar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public void testAddMeeting_holiday()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Calendar calendar = new Calendar();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try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Meeting midsommar = new Meeting(6, 26, "Midsommar"); // Create holiday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calendar.addMeeting(midsommar);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// Add to calendar object.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Boolean added = calendar.isBusy(6, 26, 0, 23);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// Verify that it was added.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assertTrue("Midsommar should be marked as busy on the calendar",added);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} catch(TimeConflictException 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fail("Should not throw exception: " + e.getMessage());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382075" y="200157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Setup</a:t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382075" y="2655475"/>
            <a:ext cx="765600" cy="19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Test Steps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7921200" y="2571750"/>
            <a:ext cx="6759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Input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921200" y="345697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Oracle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502650" y="409582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Oracle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63040" y="23584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1: getMeeting and removeMeeting perform no error checking on dates.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Meeting getMeeting(int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return 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void removeMeeting(int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).remove(index);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