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  <p:sldMasterId id="2147483665" r:id="rId5"/>
    <p:sldMasterId id="2147483666" r:id="rId6"/>
    <p:sldMasterId id="214748366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8a7cf59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e8a7cf59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minute break</a:t>
            </a:r>
            <a:endParaRPr/>
          </a:p>
        </p:txBody>
      </p:sp>
      <p:sp>
        <p:nvSpPr>
          <p:cNvPr id="130" name="Google Shape;130;g6e8a7cf597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e8a7cf597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e8a7cf59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8a7cf597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8a7cf597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6e8a7cf597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one column">
  <p:cSld name="Preamble, list one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two columns">
  <p:cSld name="List two 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two columns">
  <p:cSld name="Preamble, list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block">
  <p:cSld name="Textbloc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68890" y="614003"/>
            <a:ext cx="8217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68890" y="1366024"/>
            <a:ext cx="8217900" cy="30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with image">
  <p:cSld name="List with imag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>
            <p:ph idx="2" type="pic"/>
          </p:nvPr>
        </p:nvSpPr>
        <p:spPr>
          <a:xfrm>
            <a:off x="6553200" y="418169"/>
            <a:ext cx="2590800" cy="4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8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68890" y="614004"/>
            <a:ext cx="5875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68890" y="1709378"/>
            <a:ext cx="58752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sta bilden">
  <p:cSld name="Sista bilde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one column">
  <p:cSld name="List one colum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0" y="4930275"/>
            <a:ext cx="91440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>
            <p:ph idx="10" type="dt"/>
          </p:nvPr>
        </p:nvSpPr>
        <p:spPr>
          <a:xfrm>
            <a:off x="46889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3124200" y="4935625"/>
            <a:ext cx="2895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5" name="Google Shape;75;p1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0" y="0"/>
            <a:ext cx="9144000" cy="4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8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0" l="50634" r="0" t="0"/>
          <a:stretch/>
        </p:blipFill>
        <p:spPr>
          <a:xfrm>
            <a:off x="4630056" y="5297"/>
            <a:ext cx="4513940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nvas.gu.se/courses/25762/files/folder/Misc?preview=2280199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clemma.org/" TargetMode="External"/><Relationship Id="rId4" Type="http://schemas.openxmlformats.org/officeDocument/2006/relationships/hyperlink" Target="https://www.jetbrains.com/help/idea/code-coverage.html" TargetMode="External"/><Relationship Id="rId5" Type="http://schemas.openxmlformats.org/officeDocument/2006/relationships/hyperlink" Target="https://medium.com/capital-one-tech/improve-java-code-with-unit-tests-and-jacoco-b342643736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4: Structural Testing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DIT635 - February 21,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68900" y="613984"/>
            <a:ext cx="8217900" cy="41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Finish In-Class Activities First!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 Returns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Code on Canvas: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 u="sng">
                <a:solidFill>
                  <a:schemeClr val="hlink"/>
                </a:solidFill>
                <a:hlinkClick r:id="rId3"/>
              </a:rPr>
              <a:t>https://canvas.gu.se/courses/25762/files/folder/Misc?preview=2280199</a:t>
            </a:r>
            <a:r>
              <a:rPr lang="sv-SE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2018-08-27</a:t>
            </a:r>
            <a:endParaRPr/>
          </a:p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Chalmers University of Technology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sv-SE"/>
              <a:t>Structural Testing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You already tested this system based on the functionality. Now we want to fill in the gaps.</a:t>
            </a:r>
            <a:endParaRPr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Goal: 100% Statement Coverage (Line Coverage) of all classes </a:t>
            </a:r>
            <a:r>
              <a:rPr b="1" lang="sv-SE"/>
              <a:t>except</a:t>
            </a:r>
            <a:r>
              <a:rPr lang="sv-SE"/>
              <a:t> Main.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First, measure coverage of your existing tests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Then, fill in any gaps with additional tests targeting the missed code.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If code cannot be covered, identify why.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sv-SE"/>
              <a:t>If you finish early, also do this for the CoffeeMaker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Measuring Coverage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The easiest way: use an IDE plug-in.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Eclipse: EclEmma - </a:t>
            </a:r>
            <a:r>
              <a:rPr lang="sv-SE" u="sng">
                <a:solidFill>
                  <a:schemeClr val="hlink"/>
                </a:solidFill>
                <a:hlinkClick r:id="rId3"/>
              </a:rPr>
              <a:t>https://www.eclemma.org/</a:t>
            </a:r>
            <a:r>
              <a:rPr lang="sv-SE"/>
              <a:t>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IntelliJ: IntelliJ IDEA code coverage runner: </a:t>
            </a:r>
            <a:r>
              <a:rPr lang="sv-SE" u="sng">
                <a:solidFill>
                  <a:schemeClr val="hlink"/>
                </a:solidFill>
                <a:hlinkClick r:id="rId4"/>
              </a:rPr>
              <a:t>https://www.jetbrains.com/help/idea/code-coverage.html</a:t>
            </a:r>
            <a:r>
              <a:rPr lang="sv-SE"/>
              <a:t>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Command line: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Emma, Cobertura offer executable tools.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JaCoCo available as a Maven plug-in: </a:t>
            </a:r>
            <a:r>
              <a:rPr lang="sv-SE" u="sng">
                <a:solidFill>
                  <a:schemeClr val="hlink"/>
                </a:solidFill>
                <a:hlinkClick r:id="rId5"/>
              </a:rPr>
              <a:t>https://medium.com/capital-one-tech/improve-java-code-with-unit-tests-and-jacoco-b342643736ed</a:t>
            </a:r>
            <a:r>
              <a:rPr lang="sv-SE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