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690e8b028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690e8b02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690e8b028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690e8b02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690e8b028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690e8b02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90e8b028_0_121:notes"/>
          <p:cNvSpPr/>
          <p:nvPr>
            <p:ph idx="2" type="sldImg"/>
          </p:nvPr>
        </p:nvSpPr>
        <p:spPr>
          <a:xfrm>
            <a:off x="114320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690e8b02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>
                <a:solidFill>
                  <a:schemeClr val="dk1"/>
                </a:solidFill>
              </a:rPr>
              <a:t>(pull in their tests, run them, see what happens)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90e8b02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90e8b0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(read)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690e8b028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690e8b0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 then give demo of Driver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690e8b028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690e8b0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90e8b028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90e8b0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GET thumb drives for each team, pass out with code.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(10-15 minutes, then talk over)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90e8b028_0_81:notes"/>
          <p:cNvSpPr/>
          <p:nvPr>
            <p:ph idx="2" type="sldImg"/>
          </p:nvPr>
        </p:nvSpPr>
        <p:spPr>
          <a:xfrm>
            <a:off x="114320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690e8b02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690e8b028_0_86:notes"/>
          <p:cNvSpPr/>
          <p:nvPr>
            <p:ph idx="2" type="sldImg"/>
          </p:nvPr>
        </p:nvSpPr>
        <p:spPr>
          <a:xfrm>
            <a:off x="114320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690e8b02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>
                <a:solidFill>
                  <a:schemeClr val="dk1"/>
                </a:solidFill>
              </a:rPr>
              <a:t>(discuss)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690e8b028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690e8b02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690e8b028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690e8b02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green">
  <p:cSld name="Title gree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sta bilden">
  <p:cSld name="Sista bilde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one column">
  <p:cSld name="List one colum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amble, list one column">
  <p:cSld name="Preamble, list one colum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two columns">
  <p:cSld name="List two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amble, list two columns">
  <p:cSld name="Preamble, list two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block">
  <p:cSld name="Textbloc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468890" y="614003"/>
            <a:ext cx="8217910" cy="752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68890" y="1366024"/>
            <a:ext cx="8217910" cy="309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with image">
  <p:cSld name="List with imag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>
            <p:ph idx="2" type="pic"/>
          </p:nvPr>
        </p:nvSpPr>
        <p:spPr>
          <a:xfrm>
            <a:off x="6553200" y="418169"/>
            <a:ext cx="2590800" cy="4512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468890" y="614004"/>
            <a:ext cx="5875349" cy="91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68890" y="1709378"/>
            <a:ext cx="5875349" cy="3154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0"/>
            <a:ext cx="9144000" cy="114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0" y="0"/>
            <a:ext cx="9144000" cy="11496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1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910" y="1801"/>
            <a:ext cx="9040090" cy="514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3592" y="286472"/>
            <a:ext cx="5924912" cy="90489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9144000" cy="4201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91885" y="-70325"/>
            <a:ext cx="3846286" cy="58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50635" r="0" t="0"/>
          <a:stretch/>
        </p:blipFill>
        <p:spPr>
          <a:xfrm>
            <a:off x="4630056" y="5297"/>
            <a:ext cx="4513943" cy="4095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60752" y="661720"/>
            <a:ext cx="2802914" cy="37070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anvas.gu.se/courses/25762/files/folder/Misc?preview=2280199" TargetMode="External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sv-SE" sz="3000"/>
              <a:t>Exercise Session 2: </a:t>
            </a:r>
            <a:br>
              <a:rPr lang="sv-SE" sz="3000"/>
            </a:br>
            <a:r>
              <a:rPr lang="sv-SE" sz="3000"/>
              <a:t>Unit Testing</a:t>
            </a:r>
            <a:endParaRPr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sv-SE"/>
              <a:t>Gregory Gay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sv-SE"/>
              <a:t>DIT635 - February 7, 2020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Did You Find the Faults?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3: November has 30 days.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/>
              <a:t>Oh - and we just added a meeting to a day with a date that does not match that date.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occupied.get(11).get(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).add(new Meeting(11,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,"Day does not exist"));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Did You Find the Faults?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4: Used a &gt;= in checking for illegal times. December no longer exists.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if(mMonth &lt; 1 || mMonth 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 12){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		throw new TimeConflictException("Month does not exist.");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Did You Find the Faults?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5: We should be able to start and end a meeting in the same hour.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if(mStart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&gt;=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 mEnd){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throw new TimeConflictException("Meeting starts before it ends.");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63040" y="23747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What Other Faults Did You Find?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/>
              <a:t>‹#›</a:t>
            </a:fld>
            <a:endParaRPr sz="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Enter… The Planning System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68900" y="1282400"/>
            <a:ext cx="57507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sv-SE"/>
              <a:t>Code on Canvas:</a:t>
            </a:r>
            <a:endParaRPr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 u="sng">
                <a:solidFill>
                  <a:schemeClr val="hlink"/>
                </a:solidFill>
                <a:hlinkClick r:id="rId3"/>
              </a:rPr>
              <a:t>https://canvas.gu.se/courses/25762/files/folder/Misc?preview=2280199</a:t>
            </a:r>
            <a:r>
              <a:rPr lang="sv-SE"/>
              <a:t> 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sv-SE"/>
              <a:t>Everybody likes meetings.</a:t>
            </a:r>
            <a:endParaRPr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Not true - but we need to book them.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We don’t want to double-book rooms or employees for meetings.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System to manage schedules and meetings.</a:t>
            </a:r>
            <a:endParaRPr/>
          </a:p>
        </p:txBody>
      </p:sp>
      <p:pic>
        <p:nvPicPr>
          <p:cNvPr descr="Calendar2.jpg"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775" y="1228944"/>
            <a:ext cx="2924457" cy="292445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The Planning System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Offers the following high-level features: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Booking a meeting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Booking vacation time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Checking availability for a room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Checking availability for a person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Printing the agenda for a room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Printing the agenda for a person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Develop a Test Plan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 groups, come up with a test plan for this system.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Given the above features and the code documentation, plan out a series of test cases to ensure that these features can be performed without error. 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Food for Thought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68900" y="1230850"/>
            <a:ext cx="8217900" cy="353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What are the “testable units”?</a:t>
            </a:r>
            <a:endParaRPr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Your tests may use any of the classes in the system, and may be at the method, class, or system level.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Think about both normal execution and illegal inputs/actions.</a:t>
            </a:r>
            <a:endParaRPr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How many things can go wrong? </a:t>
            </a:r>
            <a:endParaRPr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You will probably be able to add a normal meeting, but can you add a meeting for February 35th? </a:t>
            </a:r>
            <a:endParaRPr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Try it out - you have the code.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Develop Unit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If a test is supposed to cause an exception to be thrown. Make sure you check for that exception.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Make sure that your expected output is detailed enough to ensure that - if something is supposed to fail - that it fails for the correct reasons.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63040" y="23584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Find Any Faults?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/>
              <a:t>‹#›</a:t>
            </a:fld>
            <a:endParaRPr sz="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Did You Find the Faults?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1: getMeeting and removeMeeting perform no error checking on dates.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public Meeting getMeeting(int month, int day, int index){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	return occupied.get(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).get(index);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public void removeMeeting(int month, int day, int index){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	occupied.get(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).remove(index);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Did You Find the Faults?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2: Calendar has a 13th month.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public Calendar(){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occupied = new ArrayList&lt;ArrayList&lt;ArrayList&lt;Meeting&gt;&gt;&gt;();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for(int i=0;</a:t>
            </a:r>
            <a:r>
              <a:rPr b="1" lang="sv-SE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i&lt;=13</a:t>
            </a: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;i++){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// Initialize month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occupied.add(new ArrayList&lt;ArrayList&lt;Meeting&gt;&gt;());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for(int j=0;j&lt;32;j++){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	// Initialize days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	occupied.get(i).add(new ArrayList&lt;Meeting&gt;());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 layout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sta bilden Master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Master blå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