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  <p:sldMasterId id="2147483667" r:id="rId6"/>
    <p:sldMasterId id="2147483668" r:id="rId7"/>
    <p:sldMasterId id="2147483669" r:id="rId8"/>
    <p:sldMasterId id="2147483670" r:id="rId9"/>
    <p:sldMasterId id="2147483671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002de755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e002de755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minute break</a:t>
            </a:r>
            <a:endParaRPr/>
          </a:p>
        </p:txBody>
      </p:sp>
      <p:sp>
        <p:nvSpPr>
          <p:cNvPr id="144" name="Google Shape;144;g7e002de755_0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002de755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e002de75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e002de755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e002de755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7e002de755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">
  <p:cSld name="Imag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0" y="418171"/>
            <a:ext cx="9144000" cy="4725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one column green">
  <p:cSld name="List one column gree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9" name="Google Shape;89;p17"/>
          <p:cNvCxnSpPr/>
          <p:nvPr/>
        </p:nvCxnSpPr>
        <p:spPr>
          <a:xfrm>
            <a:off x="0" y="4926984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one column green">
  <p:cSld name="Preamble, list one column gree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468890" y="614003"/>
            <a:ext cx="8217910" cy="665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97" name="Google Shape;97;p18"/>
          <p:cNvCxnSpPr/>
          <p:nvPr/>
        </p:nvCxnSpPr>
        <p:spPr>
          <a:xfrm>
            <a:off x="0" y="4926984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two columns green">
  <p:cSld name="List two columns gree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468890" y="614003"/>
            <a:ext cx="8217910" cy="665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cxnSp>
        <p:nvCxnSpPr>
          <p:cNvPr id="105" name="Google Shape;105;p19"/>
          <p:cNvCxnSpPr/>
          <p:nvPr/>
        </p:nvCxnSpPr>
        <p:spPr>
          <a:xfrm>
            <a:off x="0" y="4926984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two columns green">
  <p:cSld name="Preamble, list two columns gree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468890" y="614003"/>
            <a:ext cx="8217910" cy="65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8890" y="1276816"/>
            <a:ext cx="8217910" cy="3485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cxnSp>
        <p:nvCxnSpPr>
          <p:cNvPr id="113" name="Google Shape;113;p20"/>
          <p:cNvCxnSpPr/>
          <p:nvPr/>
        </p:nvCxnSpPr>
        <p:spPr>
          <a:xfrm>
            <a:off x="0" y="4926984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block green">
  <p:cSld name="Textblock gree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468890" y="614003"/>
            <a:ext cx="8217910" cy="72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68890" y="1343722"/>
            <a:ext cx="8217910" cy="341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cxnSp>
        <p:nvCxnSpPr>
          <p:cNvPr id="121" name="Google Shape;121;p21"/>
          <p:cNvCxnSpPr/>
          <p:nvPr/>
        </p:nvCxnSpPr>
        <p:spPr>
          <a:xfrm>
            <a:off x="0" y="4926984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with image green">
  <p:cSld name="List with image gree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468890" y="614003"/>
            <a:ext cx="5875349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0" name="Google Shape;130;p22"/>
          <p:cNvCxnSpPr/>
          <p:nvPr/>
        </p:nvCxnSpPr>
        <p:spPr>
          <a:xfrm>
            <a:off x="0" y="4926984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sta bilden blå">
  <p:cSld name="Sista bilden blå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sta bilden">
  <p:cSld name="Sista bilde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white">
  <p:cSld name="Title whit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7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09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0894" y="348344"/>
            <a:ext cx="6114504" cy="7547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1">
            <a:alphaModFix/>
          </a:blip>
          <a:srcRect b="0" l="52222" r="0" t="0"/>
          <a:stretch/>
        </p:blipFill>
        <p:spPr>
          <a:xfrm>
            <a:off x="4775200" y="10595"/>
            <a:ext cx="43688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0" y="420170"/>
            <a:ext cx="9144000" cy="47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1">
            <a:alphaModFix/>
          </a:blip>
          <a:srcRect b="0" l="48571" r="0" t="0"/>
          <a:stretch/>
        </p:blipFill>
        <p:spPr>
          <a:xfrm>
            <a:off x="4441370" y="10595"/>
            <a:ext cx="4702629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32150" y="758372"/>
            <a:ext cx="2679700" cy="3467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anvas.gu.se/courses/25762/files/folder/Misc?preview=2280199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5: Mutation Testing</a:t>
            </a:r>
            <a:endParaRPr/>
          </a:p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DIT635 - February 28, 2020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468900" y="613984"/>
            <a:ext cx="8217900" cy="419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Finish In-Class Activity First!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 Returns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Code on Canvas: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 u="sng">
                <a:solidFill>
                  <a:schemeClr val="hlink"/>
                </a:solidFill>
                <a:hlinkClick r:id="rId3"/>
              </a:rPr>
              <a:t>https://canvas.gu.se/courses/25762/files/folder/Misc?preview=2280199</a:t>
            </a:r>
            <a:r>
              <a:rPr lang="sv-SE"/>
              <a:t> 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2018-08-27</a:t>
            </a:r>
            <a:endParaRPr/>
          </a:p>
        </p:txBody>
      </p:sp>
      <p:sp>
        <p:nvSpPr>
          <p:cNvPr id="161" name="Google Shape;161;p2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Chalmers University of Technology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sv-SE"/>
              <a:t>Mutate the Meeting Planner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Create at least four mutants for classes from the MeetingPlanner system.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Create at least one from each category: 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sv-SE"/>
              <a:t>invalid (doesn’t compile)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sv-SE"/>
              <a:t>valid-but-not-useful (compiles, fails for any test case)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sv-SE"/>
              <a:t>useful 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sv-SE"/>
              <a:t>equivalent (no test will ever fail)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Use different operators for each mutant</a:t>
            </a:r>
            <a:endParaRPr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sv-SE"/>
              <a:t>1+ from each category in handout.</a:t>
            </a:r>
            <a:endParaRPr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Try mutating different parts of the code.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Assess Your Test Cases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Run the functional and structural tests you created previously. Do they detect the mutants?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If not, create new test cases that will detect them.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If equivalent, make sure you understand why the mutant will never be detected.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Identify the minimal set of your tests that will detect all four mutants.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If you finish quickly, try this for the CoffeeMaker.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(part of Assignment 3)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Helsidesbild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 layout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sta bilden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