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cc7811a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cc7811a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Recall the lectures on system testing. The approximate process of writing system tests is to:</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sz="1100">
              <a:latin typeface="Arial"/>
              <a:ea typeface="Arial"/>
              <a:cs typeface="Arial"/>
              <a:sym typeface="Arial"/>
            </a:endParaRPr>
          </a:p>
          <a:p>
            <a:pPr indent="0" lvl="0" marL="0" rtl="0" algn="l">
              <a:spcBef>
                <a:spcPts val="0"/>
              </a:spcBef>
              <a:spcAft>
                <a:spcPts val="0"/>
              </a:spcAft>
              <a:buNone/>
            </a:pPr>
            <a:r>
              <a:rPr lang="sv-SE" sz="1100">
                <a:solidFill>
                  <a:srgbClr val="4F4F4F"/>
                </a:solidFill>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a:t>
            </a:r>
            <a:r>
              <a:rPr b="1" lang="sv-SE" sz="1100">
                <a:solidFill>
                  <a:srgbClr val="4F4F4F"/>
                </a:solidFill>
                <a:latin typeface="Arial"/>
                <a:ea typeface="Arial"/>
                <a:cs typeface="Arial"/>
                <a:sym typeface="Arial"/>
              </a:rPr>
              <a:t>Note that you do not have to use all constraints (i.e., you do not need to use SINGLE unless it makes sense to do so).</a:t>
            </a:r>
            <a:endParaRPr sz="11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30" name="Google Shape;130;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147" name="Google Shape;147;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163" name="Google Shape;163;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System Testing</a:t>
            </a:r>
            <a:endParaRPr/>
          </a:p>
          <a:p>
            <a:pPr indent="0" lvl="0" marL="0" rtl="0" algn="l">
              <a:lnSpc>
                <a:spcPct val="80000"/>
              </a:lnSpc>
              <a:spcBef>
                <a:spcPts val="0"/>
              </a:spcBef>
              <a:spcAft>
                <a:spcPts val="0"/>
              </a:spcAft>
              <a:buClr>
                <a:schemeClr val="lt1"/>
              </a:buClr>
              <a:buSzPts val="4000"/>
              <a:buNone/>
            </a:pPr>
            <a:r>
              <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0" name="Google Shape;90;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91" name="Google Shape;91;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92" name="Google Shape;92;p15"/>
          <p:cNvPicPr preferRelativeResize="0"/>
          <p:nvPr/>
        </p:nvPicPr>
        <p:blipFill>
          <a:blip r:embed="rId3">
            <a:alphaModFix/>
          </a:blip>
          <a:stretch>
            <a:fillRect/>
          </a:stretch>
        </p:blipFill>
        <p:spPr>
          <a:xfrm>
            <a:off x="5300974" y="2047875"/>
            <a:ext cx="3652526" cy="2571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8" name="Google Shape;98;p1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99" name="Google Shape;9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05" name="Google Shape;105;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17500" lvl="1" marL="914400" rtl="0" algn="l">
              <a:spcBef>
                <a:spcPts val="0"/>
              </a:spcBef>
              <a:spcAft>
                <a:spcPts val="0"/>
              </a:spcAft>
              <a:buSzPts val="1400"/>
              <a:buChar char="○"/>
            </a:pPr>
            <a:r>
              <a:rPr lang="sv-SE" sz="1400"/>
              <a:t>If in the Schengen Area, this is indicated instead of the home country.</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06" name="Google Shape;106;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112" name="Google Shape;112;p1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113" name="Google Shape;113;p1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14" name="Google Shape;114;p1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15" name="Google Shape;115;p1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16" name="Google Shape;116;p1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17" name="Google Shape;117;p18"/>
          <p:cNvCxnSpPr>
            <a:endCxn id="11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9" name="Google Shape;119;p1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20" name="Google Shape;120;p1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21" name="Google Shape;121;p1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122" name="Google Shape;122;p1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23" name="Google Shape;123;p1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24" name="Google Shape;124;p1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125" name="Google Shape;125;p1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33" name="Google Shape;13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34" name="Google Shape;13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9"/>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36" name="Google Shape;136;p19"/>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37" name="Google Shape;137;p19"/>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38" name="Google Shape;138;p19"/>
          <p:cNvCxnSpPr>
            <a:endCxn id="135"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39" name="Google Shape;139;p19"/>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40" name="Google Shape;140;p19"/>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41" name="Google Shape;141;p19"/>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42" name="Google Shape;142;p19"/>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43" name="Google Shape;143;p19"/>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0" name="Google Shape;150;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151" name="Google Shape;15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8" name="Google Shape;15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159" name="Google Shape;15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166" name="Google Shape;166;p2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167" name="Google Shape;16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169" name="Google Shape;169;p2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