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90e8b02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90e8b0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90e8b02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90e8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90e8b028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90e8b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90e8b028_0_12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90e8b0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(pull in their tests, run them, see what happens)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90e8b0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90e8b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90e8b02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90e8b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 then give demo of 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90e8b02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90e8b0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90e8b0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90e8b0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GET thumb drives for each team, pass out with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(10-15 minutes, then talk over)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90e8b028_0_8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90e8b0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Sample test in Calendar class, bring it up, then come back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90e8b028_0_86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90e8b0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(discuss)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90e8b02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90e8b0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90e8b028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90e8b0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ta bilden">
  <p:cSld name="Sista bild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2Mto7JW" TargetMode="External"/><Relationship Id="rId4" Type="http://schemas.openxmlformats.org/officeDocument/2006/relationships/hyperlink" Target="https://bit.ly/3oRYmji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bit.ly/2Mto7JW" TargetMode="External"/><Relationship Id="rId5" Type="http://schemas.openxmlformats.org/officeDocument/2006/relationships/hyperlink" Target="https://bit.ly/3oRYmj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2Mto7JW" TargetMode="External"/><Relationship Id="rId4" Type="http://schemas.openxmlformats.org/officeDocument/2006/relationships/hyperlink" Target="https://bit.ly/3oRYmj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2Mto7JW" TargetMode="External"/><Relationship Id="rId4" Type="http://schemas.openxmlformats.org/officeDocument/2006/relationships/hyperlink" Target="https://bit.ly/3oRYmj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2Mto7JW" TargetMode="External"/><Relationship Id="rId4" Type="http://schemas.openxmlformats.org/officeDocument/2006/relationships/hyperlink" Target="https://bit.ly/3oRYmj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2Mto7JW" TargetMode="External"/><Relationship Id="rId4" Type="http://schemas.openxmlformats.org/officeDocument/2006/relationships/hyperlink" Target="https://bit.ly/3oRYmj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Session 3: </a:t>
            </a:r>
            <a:br>
              <a:rPr lang="sv-SE" sz="3000"/>
            </a:br>
            <a:r>
              <a:rPr lang="sv-SE" sz="3000"/>
              <a:t>Unit Testing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DIT635 - February 12, 2021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3: November has 30 days.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/>
              <a:t>Oh - and we just added a meeting to a day with a date that does not match that date.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occupied.get(11).get(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).add(new Meeting(11,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,"Day does not exist"));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4: Used a &gt;= in checking for illegal times. December no longer exists.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if(mMonth &lt; 1 || mMonth 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12){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	throw new TimeConflictException("Month does not exist.");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5: We should be able to start and end a meeting in the same hour.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if(mStart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mEnd){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throw new TimeConflictException("Meeting starts before it ends.");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63040" y="23747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What Other Faults Can You Find?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  <p:sp>
        <p:nvSpPr>
          <p:cNvPr id="175" name="Google Shape;175;p27"/>
          <p:cNvSpPr/>
          <p:nvPr/>
        </p:nvSpPr>
        <p:spPr>
          <a:xfrm>
            <a:off x="5488325" y="5237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https://bit.ly/2Mto7JW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https://bit.ly/3oRYmji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Enter… The Planning System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16375" y="1191975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https://bit.ly/2Mto7JW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</a:t>
            </a:r>
            <a:r>
              <a:rPr b="1" lang="sv-SE" sz="1600" u="sng">
                <a:solidFill>
                  <a:schemeClr val="hlink"/>
                </a:solidFill>
                <a:hlinkClick r:id="rId5"/>
              </a:rPr>
              <a:t>https://bit.ly/3oRYmji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Offers the following high-level features: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a meeting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vacation time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person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488325" y="5237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https://bit.ly/2Mto7JW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https://bit.ly/3oRYmji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a Test Plan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/>
              <a:t>In groups, come up with a test plan for this system.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Given the features and the code documentation, plan unit tests to ensure that these features can be performed without error. 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488325" y="5237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https://bit.ly/2Mto7JW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https://bit.ly/3oRYmji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Food for Thought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68900" y="1230850"/>
            <a:ext cx="8217900" cy="35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Try running the code!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Perform exploratory testing to test it at the system level.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Think about normal and erroneous inputs/actions.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How many things can go wrong?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You will probably be able to add a normal meeting, but can you add a meeting for February 35th?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Try it out - you have the code.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488325" y="5237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https://bit.ly/2Mto7JW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https://bit.ly/3oRYmji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If a test is supposed to cause an exception to be thrown, make sure you check for that exception.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Make sure that expected output is detailed enough to ensure that - if something is supposed to fail - that it fails for the correct reasons.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Use proper assertions. 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488325" y="523700"/>
            <a:ext cx="3471000" cy="8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Code: </a:t>
            </a:r>
            <a:r>
              <a:rPr b="1" lang="sv-SE" sz="1600" u="sng">
                <a:solidFill>
                  <a:schemeClr val="hlink"/>
                </a:solidFill>
                <a:hlinkClick r:id="rId3"/>
              </a:rPr>
              <a:t>https://bit.ly/2Mto7JW</a:t>
            </a:r>
            <a:r>
              <a:rPr b="1" lang="sv-SE" sz="1600"/>
              <a:t>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600"/>
              <a:t>Activity:</a:t>
            </a:r>
            <a:r>
              <a:rPr b="1" lang="sv-SE" sz="1600" u="sng">
                <a:solidFill>
                  <a:schemeClr val="hlink"/>
                </a:solidFill>
                <a:hlinkClick r:id="rId4"/>
              </a:rPr>
              <a:t>https://bit.ly/3oRYmji</a:t>
            </a:r>
            <a:r>
              <a:rPr b="1" lang="sv-SE" sz="1600"/>
              <a:t> 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63040" y="23584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1: getMeeting and removeMeeting perform no error checking on dates.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Meeting getMeeting(int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return 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void removeMeeting(int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).remove(index);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2: Calendar has a 13th month.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public Calendar(){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occupied = new ArrayList&lt;ArrayList&lt;ArrayList&lt;Meeting&gt;&gt;&gt;();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for(int i=0;</a:t>
            </a:r>
            <a:r>
              <a:rPr b="1" lang="sv-SE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i&lt;=13</a:t>
            </a: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;i++){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// Initialize month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occupied.add(new ArrayList&lt;ArrayList&lt;Meeting&gt;&gt;());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for(int j=0;j&lt;32;j++){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// Initialize days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occupied.get(i).add(new ArrayList&lt;Meeting&gt;());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