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 Mid-Term – Nov 01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Practice Mid-Term</a:t>
            </a:r>
            <a:endParaRPr lang="en-CA" dirty="0" smtClean="0"/>
          </a:p>
          <a:p>
            <a:pPr lvl="2"/>
            <a:r>
              <a:rPr lang="en-CA" dirty="0" smtClean="0"/>
              <a:t>Sample Questions / Ask Me </a:t>
            </a:r>
            <a:r>
              <a:rPr lang="en-CA" smtClean="0"/>
              <a:t>For Answers</a:t>
            </a:r>
            <a:endParaRPr lang="en-CA" dirty="0"/>
          </a:p>
          <a:p>
            <a:pPr lvl="1"/>
            <a:r>
              <a:rPr lang="en-CA" dirty="0" smtClean="0"/>
              <a:t>Bonus </a:t>
            </a:r>
            <a:r>
              <a:rPr lang="en-CA" dirty="0"/>
              <a:t>Programming Work</a:t>
            </a:r>
            <a:endParaRPr lang="en-CA" dirty="0" smtClean="0"/>
          </a:p>
          <a:p>
            <a:pPr lvl="2"/>
            <a:r>
              <a:rPr lang="en-CA" dirty="0" smtClean="0"/>
              <a:t>Programming Assignment #2</a:t>
            </a:r>
          </a:p>
          <a:p>
            <a:pPr lvl="1"/>
            <a:r>
              <a:rPr lang="en-CA" dirty="0" smtClean="0"/>
              <a:t>Catch-Up Work</a:t>
            </a:r>
            <a:endParaRPr lang="en-CA" dirty="0" smtClean="0"/>
          </a:p>
          <a:p>
            <a:pPr lvl="2"/>
            <a:r>
              <a:rPr lang="en-CA" dirty="0" smtClean="0"/>
              <a:t>See Marks Spreadsheet</a:t>
            </a:r>
          </a:p>
          <a:p>
            <a:pPr lvl="2"/>
            <a:r>
              <a:rPr lang="en-CA" dirty="0" smtClean="0"/>
              <a:t>Cut-Off of Midterm is MONDAY 7:30 am</a:t>
            </a: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Mid-Term </a:t>
            </a:r>
            <a:r>
              <a:rPr lang="en-CA" sz="2400" dirty="0">
                <a:solidFill>
                  <a:srgbClr val="FF0000"/>
                </a:solidFill>
              </a:rPr>
              <a:t>Test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Mon Nov 4: Multiple Choice / Short Answer (Topic A &amp; C)</a:t>
            </a:r>
          </a:p>
          <a:p>
            <a:pPr lvl="2"/>
            <a:r>
              <a:rPr lang="en-CA" dirty="0">
                <a:solidFill>
                  <a:srgbClr val="FF0000"/>
                </a:solidFill>
              </a:rPr>
              <a:t>Tue Nov 5:  Programming Questions (Topic B)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63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Practice Mid-Term – Nov 01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107</cp:revision>
  <dcterms:created xsi:type="dcterms:W3CDTF">2006-08-16T00:00:00Z</dcterms:created>
  <dcterms:modified xsi:type="dcterms:W3CDTF">2019-11-01T12:46:04Z</dcterms:modified>
</cp:coreProperties>
</file>