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AD53-4B66-4A34-868F-48912594EE0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B.7 ASCII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ord</a:t>
            </a:r>
            <a:r>
              <a:rPr lang="en-CA" dirty="0" smtClean="0"/>
              <a:t>() and </a:t>
            </a:r>
            <a:r>
              <a:rPr lang="en-CA" dirty="0" err="1" smtClean="0"/>
              <a:t>chr</a:t>
            </a:r>
            <a:r>
              <a:rPr lang="en-CA" dirty="0" smtClean="0"/>
              <a:t>()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ASCII Table</a:t>
            </a:r>
            <a:endParaRPr lang="en-US" dirty="0"/>
          </a:p>
        </p:txBody>
      </p:sp>
      <p:pic>
        <p:nvPicPr>
          <p:cNvPr id="1026" name="Picture 2" descr="https://i0.wp.com/www.genuinecoder.com/wp-content/uploads/2012/07/asciif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0" y="1437339"/>
            <a:ext cx="7492240" cy="51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does the ASCII acronym stand </a:t>
            </a:r>
            <a:r>
              <a:rPr lang="en-US" dirty="0" smtClean="0"/>
              <a:t>for?</a:t>
            </a:r>
          </a:p>
          <a:p>
            <a:pPr lvl="1"/>
            <a:r>
              <a:rPr lang="en-US" b="1" dirty="0" smtClean="0"/>
              <a:t>American </a:t>
            </a:r>
            <a:r>
              <a:rPr lang="en-US" b="1" dirty="0"/>
              <a:t>Standard Code for Information </a:t>
            </a:r>
            <a:r>
              <a:rPr lang="en-US" b="1" dirty="0" smtClean="0"/>
              <a:t>Interchange</a:t>
            </a:r>
            <a:br>
              <a:rPr lang="en-US" b="1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ASCII code used for</a:t>
            </a:r>
            <a:r>
              <a:rPr lang="en-US" dirty="0" smtClean="0"/>
              <a:t>?</a:t>
            </a:r>
          </a:p>
          <a:p>
            <a:pPr lvl="1"/>
            <a:r>
              <a:rPr lang="en-CA" dirty="0" smtClean="0"/>
              <a:t>Representing and storing text in computers</a:t>
            </a:r>
          </a:p>
          <a:p>
            <a:pPr lvl="2"/>
            <a:r>
              <a:rPr lang="en-CA" dirty="0" smtClean="0"/>
              <a:t>Computers can only understand numbers (binary)</a:t>
            </a:r>
          </a:p>
          <a:p>
            <a:pPr lvl="2"/>
            <a:r>
              <a:rPr lang="en-CA" dirty="0" smtClean="0"/>
              <a:t>Text symbols must be encoded as numbers</a:t>
            </a:r>
          </a:p>
          <a:p>
            <a:pPr lvl="1"/>
            <a:r>
              <a:rPr lang="en-CA" dirty="0" smtClean="0"/>
              <a:t>Encoding text for electronic communication (e.g. web) </a:t>
            </a:r>
          </a:p>
          <a:p>
            <a:pPr lvl="2"/>
            <a:r>
              <a:rPr lang="en-CA" dirty="0" smtClean="0"/>
              <a:t>Sending and receiving computers must both agree and understand the same encoding standard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Encoding Text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Use the ACSII Table to look up the matching codes</a:t>
            </a:r>
            <a:br>
              <a:rPr lang="en-CA" dirty="0" smtClean="0"/>
            </a:br>
            <a:endParaRPr lang="en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65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   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97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are they different?</a:t>
            </a:r>
            <a:br>
              <a:rPr lang="en-US" sz="2000" dirty="0"/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Upper case and lower case are different symbols. The computer doesn't really know what the alphabet is or how to read and write.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space bar</a:t>
            </a:r>
            <a:r>
              <a:rPr lang="en-US" sz="2000" dirty="0" smtClean="0"/>
              <a:t>?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32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ASCII code also includes some "un-printable" characters.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Encoding Text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Use the ACSII Table to look up the matching codes</a:t>
            </a:r>
            <a:br>
              <a:rPr lang="en-CA" dirty="0" smtClean="0"/>
            </a:br>
            <a:endParaRPr lang="en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	       </a:t>
            </a:r>
            <a:r>
              <a:rPr lang="en-US" sz="2000" dirty="0" smtClean="0">
                <a:solidFill>
                  <a:srgbClr val="FF0000"/>
                </a:solidFill>
              </a:rPr>
              <a:t>65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       </a:t>
            </a:r>
            <a:r>
              <a:rPr lang="en-US" sz="2000" dirty="0" smtClean="0">
                <a:solidFill>
                  <a:srgbClr val="FF0000"/>
                </a:solidFill>
              </a:rPr>
              <a:t>97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are they different?</a:t>
            </a:r>
            <a:br>
              <a:rPr lang="en-US" sz="2000" dirty="0"/>
            </a:br>
            <a:r>
              <a:rPr lang="en-US" sz="2000" dirty="0" smtClean="0">
                <a:solidFill>
                  <a:srgbClr val="FF0000"/>
                </a:solidFill>
              </a:rPr>
              <a:t>Upper case and lower case are different symbols. The computer doesn't really know what the alphabet is or how to read and write.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space bar</a:t>
            </a:r>
            <a:r>
              <a:rPr lang="en-US" sz="2000" dirty="0" smtClean="0"/>
              <a:t>?    </a:t>
            </a:r>
            <a:r>
              <a:rPr lang="en-US" sz="2000" dirty="0" smtClean="0">
                <a:solidFill>
                  <a:srgbClr val="FF0000"/>
                </a:solidFill>
              </a:rPr>
              <a:t>32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The ASCII code also includes some "un-printable" characters.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5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Decoding ASCII Code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 smtClean="0"/>
              <a:t>Use the ACSII Table to look up the matching text</a:t>
            </a:r>
            <a:br>
              <a:rPr lang="en-CA" sz="3000" dirty="0" smtClean="0"/>
            </a:br>
            <a:endParaRPr lang="en-CA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61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8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backspace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is the character 8 not the same as ASCII code 8</a:t>
            </a:r>
            <a:br>
              <a:rPr lang="en-US" sz="2000" dirty="0"/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Character "8" is text symbol, code 8 is an number. Symbols and numbers are different things to a computer.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range of non-printable characters in </a:t>
            </a:r>
            <a:r>
              <a:rPr lang="en-US" sz="2000" dirty="0" smtClean="0"/>
              <a:t>ASCII	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Codes 0 to 31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Decoding ASCII Code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 smtClean="0"/>
              <a:t>Use the ACSII Table to look up the matching text</a:t>
            </a:r>
            <a:br>
              <a:rPr lang="en-CA" sz="3000" dirty="0" smtClean="0"/>
            </a:br>
            <a:endParaRPr lang="en-CA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61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8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rgbClr val="FF0000"/>
                </a:solidFill>
              </a:rPr>
              <a:t>backspace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is the character 8 not the same as ASCII code 8</a:t>
            </a:r>
            <a:br>
              <a:rPr lang="en-US" sz="2000" dirty="0"/>
            </a:br>
            <a:r>
              <a:rPr lang="en-US" sz="2000" dirty="0" smtClean="0">
                <a:solidFill>
                  <a:srgbClr val="FF0000"/>
                </a:solidFill>
              </a:rPr>
              <a:t>Character "8" is text symbol, code 8 is an number. Symbols and numbers are different things to a computer.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range of non-printable characters in </a:t>
            </a:r>
            <a:r>
              <a:rPr lang="en-US" sz="2000" dirty="0" smtClean="0"/>
              <a:t>ASCII	</a:t>
            </a:r>
            <a:r>
              <a:rPr lang="en-US" sz="1800" dirty="0" smtClean="0">
                <a:solidFill>
                  <a:srgbClr val="FF0000"/>
                </a:solidFill>
              </a:rPr>
              <a:t>Codes 0 to 31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8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String is a sequence of individual text characters</a:t>
            </a:r>
          </a:p>
          <a:p>
            <a:endParaRPr lang="en-CA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How would you code the string “Hello” in ASCII</a:t>
            </a:r>
            <a:r>
              <a:rPr lang="en-US" sz="2000" dirty="0" smtClean="0"/>
              <a:t>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How would you code the string “127” in ASCII</a:t>
            </a:r>
            <a:r>
              <a:rPr lang="en-US" sz="2000" dirty="0" smtClean="0"/>
              <a:t>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What is the difference between 127 and “127”?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String is a sequence of individual text characters</a:t>
            </a:r>
          </a:p>
          <a:p>
            <a:endParaRPr lang="en-CA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How would you code the string “Hello” in ASCII</a:t>
            </a:r>
            <a:r>
              <a:rPr lang="en-US" sz="2000" dirty="0" smtClean="0"/>
              <a:t>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How would you code the string “127” in ASCII</a:t>
            </a:r>
            <a:r>
              <a:rPr lang="en-US" sz="2000" dirty="0" smtClean="0"/>
              <a:t>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What is the difference between 127 and “127</a:t>
            </a:r>
            <a:r>
              <a:rPr lang="en-US" sz="2000" dirty="0" smtClean="0"/>
              <a:t>”?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127 is an integer number. Computers don't need to use ASCII for numbers.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"127" is a string of text symbols. A human might see this as the number 127. A computer doesn't know it's a number.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0819" y="2550160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   e      l      </a:t>
            </a:r>
            <a:r>
              <a:rPr lang="en-CA" dirty="0" err="1" smtClean="0"/>
              <a:t>l</a:t>
            </a:r>
            <a:r>
              <a:rPr lang="en-CA" dirty="0" smtClean="0"/>
              <a:t>      o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72 101 108 108 111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1939" y="3597860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CA" dirty="0" smtClean="0"/>
              <a:t>2    7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49  50  55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B.7 ASCII Encoding</vt:lpstr>
      <vt:lpstr>The ASCII Table</vt:lpstr>
      <vt:lpstr>What is ASCII</vt:lpstr>
      <vt:lpstr>Encoding Text Characters</vt:lpstr>
      <vt:lpstr>Encoding Text Characters</vt:lpstr>
      <vt:lpstr>Decoding ASCII Code Numbers</vt:lpstr>
      <vt:lpstr>Decoding ASCII Code Numbers</vt:lpstr>
      <vt:lpstr>ASCII Strings</vt:lpstr>
      <vt:lpstr>ASCII Strings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B.7 ASCII Encoding</dc:title>
  <dc:creator>Nestor, Gregory</dc:creator>
  <cp:lastModifiedBy>Nestor, Gregory</cp:lastModifiedBy>
  <cp:revision>11</cp:revision>
  <dcterms:created xsi:type="dcterms:W3CDTF">2019-11-20T14:04:43Z</dcterms:created>
  <dcterms:modified xsi:type="dcterms:W3CDTF">2019-11-21T14:54:01Z</dcterms:modified>
</cp:coreProperties>
</file>