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Machine– Oct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Programming Check-Up</a:t>
            </a:r>
          </a:p>
          <a:p>
            <a:pPr lvl="2"/>
            <a:r>
              <a:rPr lang="en-CA" dirty="0" smtClean="0"/>
              <a:t>Open your </a:t>
            </a:r>
            <a:r>
              <a:rPr lang="en-CA" dirty="0" err="1" smtClean="0"/>
              <a:t>Repl</a:t>
            </a:r>
            <a:endParaRPr lang="en-CA" dirty="0" smtClean="0"/>
          </a:p>
          <a:p>
            <a:pPr lvl="2"/>
            <a:r>
              <a:rPr lang="en-CA" dirty="0" smtClean="0"/>
              <a:t>Show me your Lesson B.4 Student Question Answer</a:t>
            </a:r>
          </a:p>
          <a:p>
            <a:pPr lvl="1"/>
            <a:r>
              <a:rPr lang="en-CA" dirty="0" smtClean="0"/>
              <a:t>Lesson </a:t>
            </a:r>
            <a:r>
              <a:rPr lang="en-CA" dirty="0" smtClean="0"/>
              <a:t>A.3 Dream Machine</a:t>
            </a:r>
          </a:p>
          <a:p>
            <a:pPr lvl="2"/>
            <a:r>
              <a:rPr lang="en-CA" dirty="0" smtClean="0"/>
              <a:t>Work on Student Questions </a:t>
            </a:r>
            <a:r>
              <a:rPr lang="en-CA" smtClean="0"/>
              <a:t>/ Brochure</a:t>
            </a: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Next </a:t>
            </a:r>
            <a:r>
              <a:rPr lang="en-CA" sz="2400" dirty="0" smtClean="0"/>
              <a:t>Week: New Topic</a:t>
            </a:r>
          </a:p>
          <a:p>
            <a:pPr lvl="1"/>
            <a:r>
              <a:rPr lang="en-CA" sz="2400" dirty="0" smtClean="0"/>
              <a:t>Wed, Oct 23 : Brochure </a:t>
            </a:r>
            <a:r>
              <a:rPr lang="en-CA" sz="2400" dirty="0" smtClean="0"/>
              <a:t>Due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Dream Machine– Oct 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86</cp:revision>
  <dcterms:created xsi:type="dcterms:W3CDTF">2006-08-16T00:00:00Z</dcterms:created>
  <dcterms:modified xsi:type="dcterms:W3CDTF">2019-10-18T12:24:28Z</dcterms:modified>
</cp:coreProperties>
</file>