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File Access – Nov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B.8 </a:t>
            </a:r>
            <a:r>
              <a:rPr lang="en-CA" dirty="0"/>
              <a:t>– </a:t>
            </a:r>
            <a:r>
              <a:rPr lang="en-CA" dirty="0" smtClean="0"/>
              <a:t>File Access</a:t>
            </a:r>
            <a:endParaRPr lang="en-CA" dirty="0"/>
          </a:p>
          <a:p>
            <a:pPr lvl="2"/>
            <a:r>
              <a:rPr lang="en-CA" dirty="0" smtClean="0"/>
              <a:t>Complete </a:t>
            </a:r>
            <a:r>
              <a:rPr lang="en-CA" dirty="0" smtClean="0"/>
              <a:t>Basic Questions / Programming</a:t>
            </a:r>
          </a:p>
          <a:p>
            <a:pPr lvl="2"/>
            <a:r>
              <a:rPr lang="en-CA" dirty="0" smtClean="0"/>
              <a:t>Enhanced Programming (Optional) 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/>
              <a:t>B.7 – ASCII Encoding</a:t>
            </a:r>
          </a:p>
          <a:p>
            <a:pPr lvl="2"/>
            <a:r>
              <a:rPr lang="en-CA" dirty="0" smtClean="0"/>
              <a:t>A.5 Student Questions 1 to 6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Programming Assignment (Evaluation)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Programming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Opening a file for read, write, append: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Checking a range of letters: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497664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996519"/>
            <a:ext cx="6662579" cy="23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60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File Access – Nov 26</vt:lpstr>
      <vt:lpstr>Programming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144</cp:revision>
  <dcterms:created xsi:type="dcterms:W3CDTF">2006-08-16T00:00:00Z</dcterms:created>
  <dcterms:modified xsi:type="dcterms:W3CDTF">2019-11-26T14:29:43Z</dcterms:modified>
</cp:coreProperties>
</file>