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ZdasoAGMQ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Rise of the Hackers– </a:t>
            </a:r>
            <a:r>
              <a:rPr lang="en-US" dirty="0" smtClean="0"/>
              <a:t>Nov </a:t>
            </a:r>
            <a:r>
              <a:rPr lang="en-US" dirty="0" smtClean="0"/>
              <a:t>06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NOVA Video</a:t>
            </a:r>
            <a:endParaRPr lang="en-CA" dirty="0" smtClean="0"/>
          </a:p>
          <a:p>
            <a:pPr lvl="2"/>
            <a:r>
              <a:rPr lang="en-US" dirty="0">
                <a:hlinkClick r:id="rId3"/>
              </a:rPr>
              <a:t>https://www.youtube.com/watch?v=-</a:t>
            </a:r>
            <a:r>
              <a:rPr lang="en-US" dirty="0" smtClean="0">
                <a:hlinkClick r:id="rId3"/>
              </a:rPr>
              <a:t>ZdasoAGMQs</a:t>
            </a:r>
            <a:endParaRPr lang="en-US" dirty="0" smtClean="0"/>
          </a:p>
          <a:p>
            <a:pPr lvl="1">
              <a:buNone/>
            </a:pP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Tomorrow: </a:t>
            </a:r>
            <a:r>
              <a:rPr lang="en-CA" sz="2400" dirty="0" smtClean="0"/>
              <a:t>Computer Virus Case Study</a:t>
            </a:r>
            <a:endParaRPr lang="en-CA" sz="2400" dirty="0"/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 Hacker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Evil?</a:t>
            </a:r>
          </a:p>
          <a:p>
            <a:pPr marL="0" indent="0">
              <a:buNone/>
            </a:pP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  <a:p>
            <a:r>
              <a:rPr lang="en-CA" dirty="0" smtClean="0"/>
              <a:t>or Good?</a:t>
            </a: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191000"/>
            <a:ext cx="4800600" cy="251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ha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1645761"/>
            <a:ext cx="3695700" cy="221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74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 Computer Virus?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PHISH (email, click-bate)</a:t>
            </a:r>
          </a:p>
          <a:p>
            <a:endParaRPr lang="en-CA" dirty="0"/>
          </a:p>
          <a:p>
            <a:r>
              <a:rPr lang="en-CA" dirty="0" smtClean="0"/>
              <a:t>Worm</a:t>
            </a:r>
          </a:p>
          <a:p>
            <a:endParaRPr lang="en-CA" dirty="0"/>
          </a:p>
          <a:p>
            <a:r>
              <a:rPr lang="en-CA" dirty="0" smtClean="0"/>
              <a:t>Trojan</a:t>
            </a:r>
          </a:p>
          <a:p>
            <a:endParaRPr lang="en-CA" dirty="0"/>
          </a:p>
          <a:p>
            <a:r>
              <a:rPr lang="en-CA" dirty="0" err="1" smtClean="0"/>
              <a:t>Ransomware</a:t>
            </a:r>
            <a:endParaRPr lang="en-CA" dirty="0" smtClean="0"/>
          </a:p>
          <a:p>
            <a:endParaRPr lang="en-US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743200"/>
            <a:ext cx="5168326" cy="318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496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37</Words>
  <Application>Microsoft Office PowerPoint</Application>
  <PresentationFormat>On-screen Show (4:3)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Rise of the Hackers– Nov 06</vt:lpstr>
      <vt:lpstr>What is a Hacker</vt:lpstr>
      <vt:lpstr>What is a Computer Virus?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115</cp:revision>
  <dcterms:created xsi:type="dcterms:W3CDTF">2006-08-16T00:00:00Z</dcterms:created>
  <dcterms:modified xsi:type="dcterms:W3CDTF">2019-11-06T14:13:51Z</dcterms:modified>
</cp:coreProperties>
</file>