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Ransomware</a:t>
            </a:r>
            <a:r>
              <a:rPr lang="en-US" dirty="0" smtClean="0"/>
              <a:t> Analysis – Nov 07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Case C.5 </a:t>
            </a:r>
            <a:r>
              <a:rPr lang="en-CA" dirty="0" err="1" smtClean="0"/>
              <a:t>Ransomware</a:t>
            </a:r>
            <a:r>
              <a:rPr lang="en-CA" dirty="0" smtClean="0"/>
              <a:t> Analysis</a:t>
            </a:r>
          </a:p>
          <a:p>
            <a:pPr lvl="2"/>
            <a:r>
              <a:rPr lang="en-CA" dirty="0" smtClean="0"/>
              <a:t>Discussion -  Oshawa 2017</a:t>
            </a:r>
            <a:endParaRPr lang="en-CA" dirty="0" smtClean="0"/>
          </a:p>
          <a:p>
            <a:pPr lvl="2"/>
            <a:r>
              <a:rPr lang="en-CA" dirty="0" smtClean="0"/>
              <a:t>Begin Today / Complete Tomorrow</a:t>
            </a:r>
          </a:p>
          <a:p>
            <a:pPr lvl="1">
              <a:buNone/>
            </a:pP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Tomorrow: </a:t>
            </a:r>
            <a:r>
              <a:rPr lang="en-CA" sz="2400" dirty="0" smtClean="0"/>
              <a:t>Complete Case </a:t>
            </a:r>
            <a:r>
              <a:rPr lang="en-CA" sz="2400" dirty="0" smtClean="0"/>
              <a:t>Study</a:t>
            </a:r>
            <a:endParaRPr lang="en-CA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20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Ransomware Analysis – Nov 07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118</cp:revision>
  <dcterms:created xsi:type="dcterms:W3CDTF">2006-08-16T00:00:00Z</dcterms:created>
  <dcterms:modified xsi:type="dcterms:W3CDTF">2019-11-07T14:07:02Z</dcterms:modified>
</cp:coreProperties>
</file>