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ZdasoAGMQ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Evil?</a:t>
            </a:r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or Good?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4800600" cy="25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645761"/>
            <a:ext cx="3695700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Computer 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PHISH (email, click-bate)</a:t>
            </a:r>
          </a:p>
          <a:p>
            <a:endParaRPr lang="en-CA" dirty="0"/>
          </a:p>
          <a:p>
            <a:r>
              <a:rPr lang="en-CA" dirty="0" smtClean="0"/>
              <a:t>Worm</a:t>
            </a:r>
          </a:p>
          <a:p>
            <a:endParaRPr lang="en-CA" dirty="0"/>
          </a:p>
          <a:p>
            <a:r>
              <a:rPr lang="en-CA" dirty="0" smtClean="0"/>
              <a:t>Trojan</a:t>
            </a:r>
          </a:p>
          <a:p>
            <a:endParaRPr lang="en-CA" dirty="0"/>
          </a:p>
          <a:p>
            <a:r>
              <a:rPr lang="en-CA" dirty="0" err="1" smtClean="0"/>
              <a:t>Ransomware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5168326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9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Rise of the Hackers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NOVA Video</a:t>
            </a:r>
          </a:p>
          <a:p>
            <a:pPr lvl="2"/>
            <a:r>
              <a:rPr lang="en-US" dirty="0">
                <a:hlinkClick r:id="rId2"/>
              </a:rPr>
              <a:t>https://www.youtube.com/watch?v=-ZdasoAGMQs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r>
              <a:rPr lang="en-CA" dirty="0" smtClean="0"/>
              <a:t> Attack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Oshawa Hospital (East side of Toronto)</a:t>
            </a:r>
          </a:p>
          <a:p>
            <a:pPr lvl="1"/>
            <a:r>
              <a:rPr lang="en-CA" sz="2000" dirty="0" smtClean="0"/>
              <a:t>Encrypted all patient data files</a:t>
            </a:r>
          </a:p>
          <a:p>
            <a:pPr lvl="1"/>
            <a:r>
              <a:rPr lang="en-CA" sz="2000" dirty="0" smtClean="0"/>
              <a:t>Made them unreadable and inaccessible</a:t>
            </a:r>
          </a:p>
          <a:p>
            <a:pPr lvl="1"/>
            <a:r>
              <a:rPr lang="en-CA" sz="2000" dirty="0" smtClean="0"/>
              <a:t>Knocked out all computers at the hospital</a:t>
            </a:r>
          </a:p>
          <a:p>
            <a:pPr lvl="1"/>
            <a:r>
              <a:rPr lang="en-CA" sz="2000" dirty="0" smtClean="0"/>
              <a:t>Hospital had to restore all computers </a:t>
            </a:r>
            <a:br>
              <a:rPr lang="en-CA" sz="2000" dirty="0" smtClean="0"/>
            </a:br>
            <a:r>
              <a:rPr lang="en-CA" sz="2000" dirty="0" smtClean="0"/>
              <a:t>from backups.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Part of a Global Attack</a:t>
            </a:r>
          </a:p>
          <a:p>
            <a:pPr lvl="1"/>
            <a:r>
              <a:rPr lang="en-CA" sz="2000" dirty="0" smtClean="0"/>
              <a:t>150 Other Countries Affected</a:t>
            </a:r>
          </a:p>
          <a:p>
            <a:pPr lvl="1"/>
            <a:r>
              <a:rPr lang="en-CA" sz="2000" dirty="0" smtClean="0"/>
              <a:t>Spread by a Spam Email</a:t>
            </a:r>
          </a:p>
          <a:p>
            <a:pPr lvl="1"/>
            <a:r>
              <a:rPr lang="en-CA" sz="2000" dirty="0" smtClean="0"/>
              <a:t>Click on the link and your Computer is infected</a:t>
            </a:r>
          </a:p>
          <a:p>
            <a:pPr lvl="1"/>
            <a:r>
              <a:rPr lang="en-CA" sz="2000" dirty="0" smtClean="0"/>
              <a:t>Your computer then spreads the virus to other </a:t>
            </a:r>
            <a:br>
              <a:rPr lang="en-CA" sz="2000" dirty="0" smtClean="0"/>
            </a:br>
            <a:r>
              <a:rPr lang="en-CA" sz="2000" dirty="0" smtClean="0"/>
              <a:t>computers in your local network.</a:t>
            </a:r>
            <a:endParaRPr lang="en-US" sz="2000" dirty="0"/>
          </a:p>
        </p:txBody>
      </p:sp>
      <p:sp>
        <p:nvSpPr>
          <p:cNvPr id="4" name="AutoShape 2" descr="https://i.cbc.ca/1.4114363.1494710330!/cpImage/httpImage/image.jpg_gen/derivatives/original_780/china-global-cyberattack-ransomware.jpg"/>
          <p:cNvSpPr>
            <a:spLocks noChangeAspect="1" noChangeArrowheads="1"/>
          </p:cNvSpPr>
          <p:nvPr/>
        </p:nvSpPr>
        <p:spPr bwMode="auto">
          <a:xfrm>
            <a:off x="0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0513">
            <a:off x="5594966" y="2727166"/>
            <a:ext cx="3284632" cy="2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What is a Hacker</vt:lpstr>
      <vt:lpstr>What is a Computer Virus?</vt:lpstr>
      <vt:lpstr>Rise of the Hackers</vt:lpstr>
      <vt:lpstr>Ransomware Attack (2017)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2019-11-07T14:05:35Z</dcterms:modified>
</cp:coreProperties>
</file>