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OS Concept Map – Dec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 smtClean="0"/>
              <a:t>A.7 </a:t>
            </a:r>
            <a:r>
              <a:rPr lang="en-CA" dirty="0"/>
              <a:t>– </a:t>
            </a:r>
            <a:r>
              <a:rPr lang="en-CA" dirty="0" smtClean="0"/>
              <a:t>OS Concept Map</a:t>
            </a:r>
          </a:p>
          <a:p>
            <a:pPr lvl="2"/>
            <a:r>
              <a:rPr lang="en-CA" dirty="0" smtClean="0"/>
              <a:t>Due Today: Research Notes (Upload to </a:t>
            </a:r>
            <a:r>
              <a:rPr lang="en-CA" dirty="0" err="1" smtClean="0"/>
              <a:t>GitHub</a:t>
            </a:r>
            <a:r>
              <a:rPr lang="en-CA" dirty="0" smtClean="0"/>
              <a:t>)</a:t>
            </a:r>
          </a:p>
          <a:p>
            <a:pPr lvl="2"/>
            <a:r>
              <a:rPr lang="en-CA" dirty="0" smtClean="0"/>
              <a:t>Due Today: Concept Map (Link or PDF to </a:t>
            </a:r>
            <a:r>
              <a:rPr lang="en-CA" dirty="0" err="1" smtClean="0"/>
              <a:t>GitHub</a:t>
            </a:r>
            <a:r>
              <a:rPr lang="en-CA" dirty="0" smtClean="0"/>
              <a:t>)</a:t>
            </a:r>
            <a:endParaRPr lang="en-CA" dirty="0" smtClean="0"/>
          </a:p>
          <a:p>
            <a:pPr lvl="2"/>
            <a:r>
              <a:rPr lang="en-CA" dirty="0" smtClean="0"/>
              <a:t>Demo What You Have Ready</a:t>
            </a:r>
            <a:endParaRPr lang="en-CA" dirty="0" smtClean="0"/>
          </a:p>
          <a:p>
            <a:pPr lvl="1"/>
            <a:r>
              <a:rPr lang="en-CA" dirty="0" smtClean="0"/>
              <a:t>Working Ahead</a:t>
            </a:r>
            <a:endParaRPr lang="en-CA" dirty="0" smtClean="0"/>
          </a:p>
          <a:p>
            <a:pPr lvl="2"/>
            <a:r>
              <a:rPr lang="en-CA" dirty="0" smtClean="0"/>
              <a:t>C.6 Case Study – Artificial Intelligence</a:t>
            </a:r>
            <a:endParaRPr lang="en-CA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/>
              <a:t>Tomorrow</a:t>
            </a:r>
            <a:r>
              <a:rPr lang="en-CA" sz="2400" dirty="0" smtClean="0"/>
              <a:t>: </a:t>
            </a:r>
            <a:r>
              <a:rPr lang="en-CA" sz="2400" dirty="0" smtClean="0"/>
              <a:t>Begin C.6 – Artificial Intelligence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</TotalTime>
  <Words>56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OS Concept Map – Dec 11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157</cp:revision>
  <dcterms:created xsi:type="dcterms:W3CDTF">2006-08-16T00:00:00Z</dcterms:created>
  <dcterms:modified xsi:type="dcterms:W3CDTF">2019-12-11T14:28:22Z</dcterms:modified>
</cp:coreProperties>
</file>