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</a:t>
            </a:r>
            <a:r>
              <a:rPr lang="en-US" dirty="0" smtClean="0"/>
              <a:t>– </a:t>
            </a:r>
            <a:r>
              <a:rPr lang="en-US" dirty="0" smtClean="0"/>
              <a:t>Dec 02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/>
              <a:t>A.6 – Operating Systems </a:t>
            </a:r>
            <a:endParaRPr lang="en-CA" dirty="0" smtClean="0"/>
          </a:p>
          <a:p>
            <a:pPr lvl="2"/>
            <a:r>
              <a:rPr lang="en-CA" dirty="0" smtClean="0"/>
              <a:t>Lesson Presentation / Notes</a:t>
            </a:r>
            <a:endParaRPr lang="en-CA" dirty="0" smtClean="0"/>
          </a:p>
          <a:p>
            <a:pPr lvl="2"/>
            <a:r>
              <a:rPr lang="en-CA" dirty="0" smtClean="0"/>
              <a:t>Reference Diagram</a:t>
            </a:r>
          </a:p>
          <a:p>
            <a:pPr lvl="2"/>
            <a:r>
              <a:rPr lang="en-CA" dirty="0" smtClean="0"/>
              <a:t>Student Questions</a:t>
            </a:r>
            <a:endParaRPr lang="en-CA" dirty="0" smtClean="0"/>
          </a:p>
          <a:p>
            <a:pPr lvl="1"/>
            <a:r>
              <a:rPr lang="en-CA" dirty="0" smtClean="0"/>
              <a:t>Programming Assignments</a:t>
            </a:r>
            <a:endParaRPr lang="en-CA" dirty="0" smtClean="0"/>
          </a:p>
          <a:p>
            <a:pPr lvl="2"/>
            <a:r>
              <a:rPr lang="en-CA" dirty="0" smtClean="0"/>
              <a:t>Show me when you are ready  (Assignment #3)</a:t>
            </a:r>
            <a:endParaRPr lang="en-CA" dirty="0" smtClean="0"/>
          </a:p>
          <a:p>
            <a:pPr lvl="2"/>
            <a:r>
              <a:rPr lang="en-CA" dirty="0" smtClean="0"/>
              <a:t>Complete previous Assignments (e.g. #2)</a:t>
            </a:r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Complete A.6 – Operating Systems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49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Operating Systems – Dec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150</cp:revision>
  <dcterms:created xsi:type="dcterms:W3CDTF">2006-08-16T00:00:00Z</dcterms:created>
  <dcterms:modified xsi:type="dcterms:W3CDTF">2019-12-02T15:40:30Z</dcterms:modified>
</cp:coreProperties>
</file>