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 – Dec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Options Carousel</a:t>
            </a:r>
          </a:p>
          <a:p>
            <a:pPr lvl="2"/>
            <a:r>
              <a:rPr lang="en-CA" dirty="0" smtClean="0"/>
              <a:t>10:10 – 10:30 (1:15 – 1:35)</a:t>
            </a:r>
            <a:endParaRPr lang="en-CA" dirty="0" smtClean="0"/>
          </a:p>
          <a:p>
            <a:pPr lvl="1"/>
            <a:r>
              <a:rPr lang="en-CA" dirty="0" smtClean="0"/>
              <a:t>A.6 </a:t>
            </a:r>
            <a:r>
              <a:rPr lang="en-CA" dirty="0"/>
              <a:t>– Operating Systems </a:t>
            </a:r>
            <a:endParaRPr lang="en-CA" dirty="0" smtClean="0"/>
          </a:p>
          <a:p>
            <a:pPr lvl="2"/>
            <a:r>
              <a:rPr lang="en-CA" dirty="0" smtClean="0"/>
              <a:t>Lesson Presentation / Notes</a:t>
            </a:r>
          </a:p>
          <a:p>
            <a:pPr lvl="2"/>
            <a:r>
              <a:rPr lang="en-CA" dirty="0" smtClean="0"/>
              <a:t>Reference Diagram</a:t>
            </a:r>
          </a:p>
          <a:p>
            <a:pPr lvl="2"/>
            <a:r>
              <a:rPr lang="en-CA" dirty="0" smtClean="0"/>
              <a:t>Student Questions</a:t>
            </a:r>
          </a:p>
          <a:p>
            <a:pPr lvl="1"/>
            <a:r>
              <a:rPr lang="en-CA" dirty="0" smtClean="0"/>
              <a:t>Programming Assignments</a:t>
            </a:r>
          </a:p>
          <a:p>
            <a:pPr lvl="2"/>
            <a:r>
              <a:rPr lang="en-CA" dirty="0" smtClean="0"/>
              <a:t>Show me when you are ready  (Assignment #3)</a:t>
            </a:r>
          </a:p>
          <a:p>
            <a:pPr lvl="2"/>
            <a:r>
              <a:rPr lang="en-CA" dirty="0" smtClean="0"/>
              <a:t>Complete previous Assignments (e.g. #2)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smtClean="0"/>
              <a:t>TODAY: </a:t>
            </a:r>
            <a:r>
              <a:rPr lang="en-CA" sz="2400" dirty="0" smtClean="0"/>
              <a:t>Complete A.6 – Operating Systems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Operating Systems – Dec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151</cp:revision>
  <dcterms:created xsi:type="dcterms:W3CDTF">2006-08-16T00:00:00Z</dcterms:created>
  <dcterms:modified xsi:type="dcterms:W3CDTF">2019-12-02T18:51:40Z</dcterms:modified>
</cp:coreProperties>
</file>