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Summative </a:t>
            </a:r>
            <a:r>
              <a:rPr lang="en-US" dirty="0" smtClean="0"/>
              <a:t>Day 1 </a:t>
            </a:r>
            <a:r>
              <a:rPr lang="en-US" dirty="0" smtClean="0"/>
              <a:t>– Jan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Day 1 – Topic A – Understanding Computers</a:t>
            </a:r>
            <a:endParaRPr lang="en-CA" dirty="0" smtClean="0"/>
          </a:p>
          <a:p>
            <a:pPr lvl="2"/>
            <a:r>
              <a:rPr lang="en-CA" dirty="0" smtClean="0"/>
              <a:t>Open Book – No Phones – No Email</a:t>
            </a:r>
          </a:p>
          <a:p>
            <a:pPr lvl="2"/>
            <a:r>
              <a:rPr lang="en-CA" dirty="0" smtClean="0"/>
              <a:t>15 Multiple Choice</a:t>
            </a:r>
          </a:p>
          <a:p>
            <a:pPr lvl="2"/>
            <a:r>
              <a:rPr lang="en-CA" dirty="0" smtClean="0"/>
              <a:t>2 Scenario Questions</a:t>
            </a:r>
          </a:p>
          <a:p>
            <a:pPr lvl="2"/>
            <a:r>
              <a:rPr lang="en-CA" dirty="0" smtClean="0"/>
              <a:t>Budget Your Time / No Extensions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Tomorrow: Summative Day 2 – Topic C (Case Studies)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Monday: Summative Day 3 – Topic B (Programming)</a:t>
            </a:r>
            <a:endParaRPr lang="en-CA" sz="2400" dirty="0" smtClean="0">
              <a:solidFill>
                <a:srgbClr val="FF0000"/>
              </a:solidFill>
            </a:endParaRPr>
          </a:p>
          <a:p>
            <a:pPr lvl="1"/>
            <a:r>
              <a:rPr lang="en-CA" sz="2400" dirty="0" smtClean="0"/>
              <a:t>Tuesday: Catch-Up on Term Work (No Summative Extensions)</a:t>
            </a:r>
          </a:p>
          <a:p>
            <a:pPr lvl="1"/>
            <a:r>
              <a:rPr lang="en-CA" sz="2400" dirty="0" smtClean="0"/>
              <a:t>Wednesday: </a:t>
            </a:r>
            <a:r>
              <a:rPr lang="en-CA" sz="2400" dirty="0" smtClean="0"/>
              <a:t>Last Day To Submit Term Work</a:t>
            </a:r>
          </a:p>
          <a:p>
            <a:pPr lvl="1"/>
            <a:r>
              <a:rPr lang="en-CA" sz="2400" dirty="0" smtClean="0"/>
              <a:t>No Exam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81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Summative Day 1 – Jan 16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179</cp:revision>
  <dcterms:created xsi:type="dcterms:W3CDTF">2006-08-16T00:00:00Z</dcterms:created>
  <dcterms:modified xsi:type="dcterms:W3CDTF">2020-01-16T14:07:46Z</dcterms:modified>
</cp:coreProperties>
</file>