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B.6 Lists &amp; Loops – Oct 30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B.6 Lists </a:t>
            </a:r>
            <a:r>
              <a:rPr lang="en-CA" dirty="0"/>
              <a:t>&amp; </a:t>
            </a:r>
            <a:r>
              <a:rPr lang="en-CA" dirty="0" smtClean="0"/>
              <a:t>Loops</a:t>
            </a:r>
            <a:endParaRPr lang="en-CA" dirty="0"/>
          </a:p>
          <a:p>
            <a:pPr lvl="2"/>
            <a:r>
              <a:rPr lang="en-CA" dirty="0" smtClean="0"/>
              <a:t>Tutorial / Questions</a:t>
            </a:r>
            <a:endParaRPr lang="en-CA" dirty="0"/>
          </a:p>
          <a:p>
            <a:pPr lvl="1"/>
            <a:r>
              <a:rPr lang="en-CA" dirty="0" smtClean="0"/>
              <a:t>B.5 Strings &amp; Things</a:t>
            </a:r>
          </a:p>
          <a:p>
            <a:pPr lvl="2"/>
            <a:r>
              <a:rPr lang="en-CA" dirty="0" smtClean="0"/>
              <a:t>Complete This First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See Marks Spreadsheet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Mid-Term </a:t>
            </a:r>
            <a:r>
              <a:rPr lang="en-CA" sz="2400" dirty="0">
                <a:solidFill>
                  <a:srgbClr val="FF0000"/>
                </a:solidFill>
              </a:rPr>
              <a:t>Test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Mon Nov 4: Multiple Choice / Short Answer (Topic A &amp; C)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Tue Nov 5:  Programming Questions (Topic B)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56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B.6 Lists &amp; Loops – Oct 30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105</cp:revision>
  <dcterms:created xsi:type="dcterms:W3CDTF">2006-08-16T00:00:00Z</dcterms:created>
  <dcterms:modified xsi:type="dcterms:W3CDTF">2019-10-30T12:42:58Z</dcterms:modified>
</cp:coreProperties>
</file>