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Malware Part 2 – Nov 14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/>
              <a:t>GitHub Folder / Uploaded Portfolios</a:t>
            </a:r>
          </a:p>
          <a:p>
            <a:pPr lvl="2"/>
            <a:r>
              <a:rPr lang="en-CA" dirty="0"/>
              <a:t>Send your link to Mr. </a:t>
            </a:r>
            <a:r>
              <a:rPr lang="en-CA" smtClean="0"/>
              <a:t>Nestor (NOW)</a:t>
            </a:r>
            <a:endParaRPr lang="en-CA" dirty="0"/>
          </a:p>
          <a:p>
            <a:pPr lvl="1"/>
            <a:r>
              <a:rPr lang="en-CA" dirty="0" smtClean="0"/>
              <a:t>A.4 </a:t>
            </a:r>
            <a:r>
              <a:rPr lang="en-CA" dirty="0" smtClean="0"/>
              <a:t>Part 2 – Complete the Template Handout</a:t>
            </a:r>
          </a:p>
          <a:p>
            <a:pPr lvl="2"/>
            <a:r>
              <a:rPr lang="en-CA" dirty="0" smtClean="0"/>
              <a:t>Teach </a:t>
            </a:r>
            <a:r>
              <a:rPr lang="en-CA" dirty="0" smtClean="0"/>
              <a:t>Your Group Members About Your Portfolio</a:t>
            </a:r>
          </a:p>
          <a:p>
            <a:pPr lvl="2"/>
            <a:r>
              <a:rPr lang="en-CA" dirty="0" smtClean="0"/>
              <a:t>Completed Template Is Due TODAY (No Extension</a:t>
            </a:r>
            <a:r>
              <a:rPr lang="en-CA" dirty="0" smtClean="0"/>
              <a:t>)</a:t>
            </a:r>
            <a:endParaRPr lang="en-CA" dirty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TODAY: Template DUE (No Extensions)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Types Of Malware Part 2 – Nov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130</cp:revision>
  <dcterms:created xsi:type="dcterms:W3CDTF">2006-08-16T00:00:00Z</dcterms:created>
  <dcterms:modified xsi:type="dcterms:W3CDTF">2019-11-13T18:50:27Z</dcterms:modified>
</cp:coreProperties>
</file>