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B.5 Strings &amp; Things – </a:t>
            </a:r>
            <a:r>
              <a:rPr lang="en-US" dirty="0" smtClean="0"/>
              <a:t>Oct </a:t>
            </a:r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B.5 Strings &amp; Things</a:t>
            </a:r>
          </a:p>
          <a:p>
            <a:pPr lvl="2"/>
            <a:r>
              <a:rPr lang="en-CA" dirty="0" smtClean="0"/>
              <a:t>Python Tutorial</a:t>
            </a:r>
          </a:p>
          <a:p>
            <a:pPr lvl="2"/>
            <a:r>
              <a:rPr lang="en-CA" dirty="0" smtClean="0"/>
              <a:t>Student Questions</a:t>
            </a:r>
            <a:endParaRPr lang="en-CA" dirty="0" smtClean="0"/>
          </a:p>
          <a:p>
            <a:pPr lvl="1"/>
            <a:r>
              <a:rPr lang="en-CA" dirty="0" smtClean="0"/>
              <a:t>Past Work</a:t>
            </a:r>
          </a:p>
          <a:p>
            <a:pPr lvl="2"/>
            <a:r>
              <a:rPr lang="en-CA" dirty="0" smtClean="0"/>
              <a:t>C.4 </a:t>
            </a:r>
            <a:r>
              <a:rPr lang="en-CA" dirty="0" smtClean="0"/>
              <a:t>Case Study – AI </a:t>
            </a:r>
            <a:r>
              <a:rPr lang="en-CA" dirty="0" smtClean="0"/>
              <a:t>Pepper</a:t>
            </a:r>
            <a:endParaRPr lang="en-CA" dirty="0" smtClean="0"/>
          </a:p>
          <a:p>
            <a:pPr lvl="2"/>
            <a:r>
              <a:rPr lang="en-CA" dirty="0" smtClean="0"/>
              <a:t>A.3 Brochure</a:t>
            </a:r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  <a:endParaRPr lang="en-US" dirty="0" smtClean="0"/>
          </a:p>
          <a:p>
            <a:pPr lvl="1"/>
            <a:r>
              <a:rPr lang="en-CA" sz="2400" dirty="0" smtClean="0"/>
              <a:t>Tomorrow: Complete B.5 Strings &amp; Things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A.3 Brochure &amp; 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2800" dirty="0" smtClean="0"/>
              <a:t>Mrs. Manson @  Lunch (Starting Monday)</a:t>
            </a:r>
          </a:p>
          <a:p>
            <a:pPr lvl="1"/>
            <a:r>
              <a:rPr lang="en-CA" sz="2400" dirty="0" err="1" smtClean="0"/>
              <a:t>Jasmeen</a:t>
            </a:r>
            <a:endParaRPr lang="en-CA" sz="2400" dirty="0" smtClean="0"/>
          </a:p>
          <a:p>
            <a:pPr lvl="1"/>
            <a:r>
              <a:rPr lang="en-CA" sz="2400" dirty="0" err="1" smtClean="0"/>
              <a:t>Jasreet</a:t>
            </a:r>
            <a:endParaRPr lang="en-CA" sz="2400" dirty="0" smtClean="0"/>
          </a:p>
          <a:p>
            <a:pPr lvl="1"/>
            <a:r>
              <a:rPr lang="en-CA" sz="2400" dirty="0" smtClean="0"/>
              <a:t>Om</a:t>
            </a:r>
          </a:p>
          <a:p>
            <a:pPr lvl="1"/>
            <a:r>
              <a:rPr lang="en-CA" sz="2400" dirty="0" err="1" smtClean="0"/>
              <a:t>Liban</a:t>
            </a:r>
            <a:endParaRPr lang="en-CA" sz="2400" dirty="0" smtClean="0"/>
          </a:p>
          <a:p>
            <a:pPr lvl="1"/>
            <a:r>
              <a:rPr lang="en-CA" sz="2400" dirty="0" err="1" smtClean="0"/>
              <a:t>Jaskaran</a:t>
            </a:r>
            <a:endParaRPr lang="en-CA" sz="2400" dirty="0" smtClean="0"/>
          </a:p>
          <a:p>
            <a:pPr lvl="1"/>
            <a:r>
              <a:rPr lang="en-CA" sz="2400" dirty="0" err="1" smtClean="0"/>
              <a:t>Mobeen</a:t>
            </a:r>
            <a:endParaRPr lang="en-CA" sz="2400" dirty="0" smtClean="0"/>
          </a:p>
          <a:p>
            <a:pPr lvl="1"/>
            <a:endParaRPr lang="en-CA" sz="2400" dirty="0"/>
          </a:p>
          <a:p>
            <a:r>
              <a:rPr lang="en-CA" sz="2800" dirty="0" smtClean="0"/>
              <a:t>Requirement: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sz="2400" dirty="0" smtClean="0"/>
              <a:t>Finish Student Questions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sz="2400" dirty="0" smtClean="0"/>
              <a:t>Finish Brochure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sz="2400" dirty="0" smtClean="0"/>
              <a:t>All submitted to </a:t>
            </a:r>
            <a:r>
              <a:rPr lang="en-CA" sz="2400" dirty="0" err="1" smtClean="0"/>
              <a:t>GitHub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2172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66</Words>
  <Application>Microsoft Office PowerPoint</Application>
  <PresentationFormat>On-screen Show (4:3)</PresentationFormat>
  <Paragraphs>26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B.5 Strings &amp; Things – Oct 28</vt:lpstr>
      <vt:lpstr>A.3 Brochure &amp; Previous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101</cp:revision>
  <dcterms:created xsi:type="dcterms:W3CDTF">2006-08-16T00:00:00Z</dcterms:created>
  <dcterms:modified xsi:type="dcterms:W3CDTF">2019-10-28T12:52:52Z</dcterms:modified>
</cp:coreProperties>
</file>