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Numbers – Nov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A.5 Binary Numbers - Note</a:t>
            </a:r>
            <a:endParaRPr lang="en-CA" dirty="0"/>
          </a:p>
          <a:p>
            <a:pPr lvl="2"/>
            <a:r>
              <a:rPr lang="en-CA" dirty="0" smtClean="0"/>
              <a:t>Presentation / </a:t>
            </a:r>
            <a:r>
              <a:rPr lang="en-CA" dirty="0" smtClean="0"/>
              <a:t>Note – </a:t>
            </a:r>
            <a:r>
              <a:rPr lang="en-CA" dirty="0" smtClean="0"/>
              <a:t>Complete </a:t>
            </a:r>
            <a:r>
              <a:rPr lang="en-CA" dirty="0" smtClean="0"/>
              <a:t>Today (Hardcopy)</a:t>
            </a:r>
            <a:endParaRPr lang="en-CA" dirty="0" smtClean="0"/>
          </a:p>
          <a:p>
            <a:pPr lvl="2"/>
            <a:r>
              <a:rPr lang="en-CA" dirty="0" smtClean="0"/>
              <a:t>Hand </a:t>
            </a:r>
            <a:r>
              <a:rPr lang="en-CA" smtClean="0"/>
              <a:t>In </a:t>
            </a:r>
            <a:r>
              <a:rPr lang="en-CA" smtClean="0"/>
              <a:t>TODAY At </a:t>
            </a:r>
            <a:r>
              <a:rPr lang="en-CA" dirty="0" smtClean="0"/>
              <a:t>End Of Class</a:t>
            </a:r>
            <a:endParaRPr lang="en-CA" dirty="0"/>
          </a:p>
          <a:p>
            <a:pPr lvl="1"/>
            <a:r>
              <a:rPr lang="en-CA" dirty="0"/>
              <a:t>A.5 Binary Numbers </a:t>
            </a:r>
            <a:r>
              <a:rPr lang="en-CA" dirty="0" smtClean="0"/>
              <a:t>– Student Questions</a:t>
            </a:r>
          </a:p>
          <a:p>
            <a:pPr lvl="2"/>
            <a:r>
              <a:rPr lang="en-CA" dirty="0" smtClean="0"/>
              <a:t>Download A.5 Student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pPr lvl="2"/>
            <a:r>
              <a:rPr lang="en-CA" dirty="0" smtClean="0"/>
              <a:t>Answer Questions 1 to 6</a:t>
            </a:r>
            <a:endParaRPr lang="en-CA" dirty="0"/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A.4 –Malware Template Handout (Hardcopy)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This Week: Binary numbers &amp; Computer Memory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63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Binary Numbers – Nov 19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138</cp:revision>
  <dcterms:created xsi:type="dcterms:W3CDTF">2006-08-16T00:00:00Z</dcterms:created>
  <dcterms:modified xsi:type="dcterms:W3CDTF">2019-11-19T13:03:58Z</dcterms:modified>
</cp:coreProperties>
</file>