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Concept Map – Dec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A.7 </a:t>
            </a:r>
            <a:r>
              <a:rPr lang="en-CA" dirty="0"/>
              <a:t>– </a:t>
            </a:r>
            <a:r>
              <a:rPr lang="en-CA" dirty="0" smtClean="0"/>
              <a:t>OS Concept Map</a:t>
            </a:r>
          </a:p>
          <a:p>
            <a:pPr lvl="2"/>
            <a:r>
              <a:rPr lang="en-CA" dirty="0" smtClean="0"/>
              <a:t>Step </a:t>
            </a:r>
            <a:r>
              <a:rPr lang="en-CA" dirty="0" smtClean="0"/>
              <a:t>1: </a:t>
            </a:r>
            <a:r>
              <a:rPr lang="en-CA" dirty="0" smtClean="0"/>
              <a:t>Research Topic</a:t>
            </a:r>
            <a:endParaRPr lang="en-CA" dirty="0" smtClean="0"/>
          </a:p>
          <a:p>
            <a:pPr lvl="2"/>
            <a:r>
              <a:rPr lang="en-CA" dirty="0" smtClean="0"/>
              <a:t>Step 2: Create Map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A.6 Questions Upload to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Show me Assignment #3 when you are ready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Continue Working on A.7 – OS Concept Map</a:t>
            </a:r>
          </a:p>
          <a:p>
            <a:pPr lvl="1"/>
            <a:r>
              <a:rPr lang="en-CA" sz="2400" dirty="0" smtClean="0"/>
              <a:t>Wed, Dec 11: Concept Map Due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56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OS Concept Map – Dec 06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155</cp:revision>
  <dcterms:created xsi:type="dcterms:W3CDTF">2006-08-16T00:00:00Z</dcterms:created>
  <dcterms:modified xsi:type="dcterms:W3CDTF">2019-12-06T14:12:17Z</dcterms:modified>
</cp:coreProperties>
</file>