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(AI) – Dec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/>
              <a:t>C.6 Case Study – Artificial Intelligence</a:t>
            </a:r>
          </a:p>
          <a:p>
            <a:pPr lvl="2"/>
            <a:r>
              <a:rPr lang="en-CA" dirty="0" smtClean="0"/>
              <a:t>Discussion: Lesson Slides</a:t>
            </a:r>
          </a:p>
          <a:p>
            <a:pPr lvl="2"/>
            <a:r>
              <a:rPr lang="en-CA" dirty="0" smtClean="0"/>
              <a:t>Student Questions:</a:t>
            </a:r>
          </a:p>
          <a:p>
            <a:pPr lvl="3"/>
            <a:r>
              <a:rPr lang="en-CA" dirty="0" smtClean="0"/>
              <a:t>Eliza / Touring Test / Social Media / Automated Journalism</a:t>
            </a:r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/>
              <a:t>A.7 – OS Concept </a:t>
            </a:r>
            <a:r>
              <a:rPr lang="en-CA" dirty="0" smtClean="0"/>
              <a:t>Map (Present your map)</a:t>
            </a:r>
          </a:p>
          <a:p>
            <a:pPr lvl="2"/>
            <a:r>
              <a:rPr lang="en-CA" dirty="0" smtClean="0"/>
              <a:t>Programming Assignments (Demo your programs)</a:t>
            </a:r>
            <a:endParaRPr lang="en-CA" dirty="0"/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Monday: New Topic T.B.D.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Artificial Intelligence (AI) – Dec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159</cp:revision>
  <dcterms:created xsi:type="dcterms:W3CDTF">2006-08-16T00:00:00Z</dcterms:created>
  <dcterms:modified xsi:type="dcterms:W3CDTF">2019-12-13T13:45:21Z</dcterms:modified>
</cp:coreProperties>
</file>