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Groups / Malware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Create a group of 5 students maximum.</a:t>
            </a:r>
          </a:p>
          <a:p>
            <a:pPr lvl="1"/>
            <a:r>
              <a:rPr lang="en-US" dirty="0"/>
              <a:t>Select your group members for reliability and collaboration skills.</a:t>
            </a:r>
            <a:endParaRPr lang="en-US" sz="3600" dirty="0"/>
          </a:p>
          <a:p>
            <a:pPr marL="0" indent="0">
              <a:buNone/>
            </a:pPr>
            <a:endParaRPr lang="en-US" sz="4000" dirty="0"/>
          </a:p>
          <a:p>
            <a:pPr lvl="0"/>
            <a:r>
              <a:rPr lang="en-US" dirty="0"/>
              <a:t>Assign each member of your group a malware type topic from the list below.</a:t>
            </a:r>
            <a:endParaRPr lang="en-US" sz="4000" dirty="0"/>
          </a:p>
          <a:p>
            <a:pPr lvl="1"/>
            <a:r>
              <a:rPr lang="en-US" dirty="0"/>
              <a:t>Viruses &amp; Worms</a:t>
            </a:r>
            <a:endParaRPr lang="en-US" sz="3600" dirty="0"/>
          </a:p>
          <a:p>
            <a:pPr lvl="1"/>
            <a:r>
              <a:rPr lang="en-US" dirty="0"/>
              <a:t>Trojans, Rootkits &amp; Botnets</a:t>
            </a:r>
            <a:endParaRPr lang="en-US" sz="3600" dirty="0"/>
          </a:p>
          <a:p>
            <a:pPr lvl="1"/>
            <a:r>
              <a:rPr lang="en-US" dirty="0" err="1"/>
              <a:t>Ransomware</a:t>
            </a:r>
            <a:endParaRPr lang="en-US" sz="3600" dirty="0"/>
          </a:p>
          <a:p>
            <a:pPr lvl="1"/>
            <a:r>
              <a:rPr lang="en-US" dirty="0"/>
              <a:t>Adware, </a:t>
            </a:r>
            <a:r>
              <a:rPr lang="en-US" dirty="0" err="1"/>
              <a:t>Malvertising</a:t>
            </a:r>
            <a:r>
              <a:rPr lang="en-US" dirty="0"/>
              <a:t> &amp; Spam</a:t>
            </a:r>
            <a:endParaRPr lang="en-US" sz="3600" dirty="0"/>
          </a:p>
          <a:p>
            <a:pPr lvl="1"/>
            <a:r>
              <a:rPr lang="en-US" dirty="0"/>
              <a:t>Spyware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sz="4000" dirty="0"/>
          </a:p>
          <a:p>
            <a:pPr lvl="0"/>
            <a:r>
              <a:rPr lang="en-US" dirty="0"/>
              <a:t>Provide the names of your group members and their assigned topic to Mr. Nestor.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26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Create a portfolio about your topic.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lvl="0"/>
            <a:r>
              <a:rPr lang="en-US" dirty="0" smtClean="0"/>
              <a:t>A </a:t>
            </a:r>
            <a:r>
              <a:rPr lang="en-US" dirty="0"/>
              <a:t>portfolio is a collection of high quality web resources that includes the following:</a:t>
            </a:r>
            <a:endParaRPr lang="en-US" sz="4000" dirty="0"/>
          </a:p>
          <a:p>
            <a:pPr lvl="1"/>
            <a:r>
              <a:rPr lang="en-US" dirty="0"/>
              <a:t>References to web pages from trusted sources.</a:t>
            </a:r>
            <a:endParaRPr lang="en-US" sz="3600" dirty="0"/>
          </a:p>
          <a:p>
            <a:pPr lvl="1"/>
            <a:r>
              <a:rPr lang="en-US" dirty="0"/>
              <a:t>Links to informative videos that are specific to one idea or topic.</a:t>
            </a:r>
            <a:endParaRPr lang="en-US" sz="3600" dirty="0"/>
          </a:p>
          <a:p>
            <a:pPr lvl="1"/>
            <a:r>
              <a:rPr lang="en-US" dirty="0"/>
              <a:t>Links to news reports or journalistic articles</a:t>
            </a:r>
            <a:endParaRPr lang="en-US" sz="3600" dirty="0"/>
          </a:p>
          <a:p>
            <a:pPr lvl="1"/>
            <a:r>
              <a:rPr lang="en-US" dirty="0"/>
              <a:t>Links to </a:t>
            </a:r>
            <a:r>
              <a:rPr lang="en-US" dirty="0" err="1"/>
              <a:t>infographics</a:t>
            </a:r>
            <a:r>
              <a:rPr lang="en-US" dirty="0"/>
              <a:t>, images, or other graphic elements</a:t>
            </a:r>
            <a:endParaRPr lang="en-US" sz="3600" dirty="0"/>
          </a:p>
          <a:p>
            <a:pPr lvl="1"/>
            <a:r>
              <a:rPr lang="en-US" dirty="0"/>
              <a:t>The resources must be of high-quality</a:t>
            </a:r>
            <a:endParaRPr lang="en-US" sz="3600" dirty="0"/>
          </a:p>
          <a:p>
            <a:pPr lvl="1"/>
            <a:r>
              <a:rPr lang="en-US" dirty="0"/>
              <a:t>Links to the resources may be stored in a Word or PowerPoint document, etc.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Details (Cont'd)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Note: You do not have to summarize or write your own content.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Your </a:t>
            </a:r>
            <a:r>
              <a:rPr lang="en-US" dirty="0"/>
              <a:t>assignment will be evaluated on your selection of high-quality resources </a:t>
            </a:r>
            <a:endParaRPr lang="en-US" sz="4000" dirty="0"/>
          </a:p>
          <a:p>
            <a:endParaRPr lang="en-US" sz="4000" dirty="0"/>
          </a:p>
          <a:p>
            <a:pPr lvl="0"/>
            <a:r>
              <a:rPr lang="en-US" dirty="0"/>
              <a:t>The audience for your portfolio will be to teach your other group members about your topic.</a:t>
            </a:r>
            <a:endParaRPr lang="en-US" sz="4000" dirty="0"/>
          </a:p>
          <a:p>
            <a:pPr lvl="1"/>
            <a:r>
              <a:rPr lang="en-US" dirty="0"/>
              <a:t>It will be uploaded to </a:t>
            </a:r>
            <a:r>
              <a:rPr lang="en-US" dirty="0" err="1"/>
              <a:t>GitHub</a:t>
            </a:r>
            <a:r>
              <a:rPr lang="en-US" dirty="0"/>
              <a:t> in Part 2 of this </a:t>
            </a:r>
            <a:r>
              <a:rPr lang="en-US" dirty="0" smtClean="0"/>
              <a:t>assignment</a:t>
            </a:r>
          </a:p>
          <a:p>
            <a:pPr lvl="1"/>
            <a:endParaRPr lang="en-US" sz="3600" dirty="0"/>
          </a:p>
          <a:p>
            <a:r>
              <a:rPr lang="en-US" b="1" dirty="0"/>
              <a:t>Be Prepared To Teach Your Malware Topic To Other Members Of Your Group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Portfolio Content/Outline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/>
              <a:t>Introduction To Your Malware Type. You should have at least one quality resource for each topic.</a:t>
            </a:r>
            <a:endParaRPr lang="en-US" sz="40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What it does to an infected computer / user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infects a computer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spreads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it is different from other types of malware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to detect this type of malware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How to remove this type of malware</a:t>
            </a:r>
            <a:br>
              <a:rPr lang="en-US" dirty="0"/>
            </a:br>
            <a:endParaRPr lang="en-US" sz="3200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/>
              <a:t>News report(s) of specific case/outbreak of your malware</a:t>
            </a:r>
            <a:endParaRPr lang="en-US" sz="40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Summarize what happened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When and where it happened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Its affects: computers infected / countries attacked / financial damage</a:t>
            </a:r>
            <a:endParaRPr lang="en-US" sz="3200" dirty="0"/>
          </a:p>
          <a:p>
            <a:pPr marL="1371600" lvl="2" indent="-514350">
              <a:buFont typeface="+mj-lt"/>
              <a:buAutoNum type="alphaLcParenR"/>
            </a:pPr>
            <a:r>
              <a:rPr lang="en-US" dirty="0"/>
              <a:t>Who was responsible (if available)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193</Words>
  <Application>Microsoft Office PowerPoint</Application>
  <PresentationFormat>On-screen Show 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Groups / Malware Types</vt:lpstr>
      <vt:lpstr>Portfolio Details</vt:lpstr>
      <vt:lpstr>Portfolio Details (Cont'd)</vt:lpstr>
      <vt:lpstr>Portfolio Content/Outline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126</cp:revision>
  <dcterms:created xsi:type="dcterms:W3CDTF">2006-08-16T00:00:00Z</dcterms:created>
  <dcterms:modified xsi:type="dcterms:W3CDTF">2019-11-11T14:20:11Z</dcterms:modified>
</cp:coreProperties>
</file>