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FA6D-F541-4B22-AA6E-8ACFEEDDBB8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966B-45F4-4BE1-86E5-B94FC38A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</a:t>
            </a:r>
            <a:r>
              <a:rPr lang="en-CA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a new repl. </a:t>
            </a:r>
          </a:p>
          <a:p>
            <a:r>
              <a:rPr lang="en-CA" dirty="0" smtClean="0"/>
              <a:t>Select the "Python with Turtle"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51129" y="3560431"/>
            <a:ext cx="4987855" cy="1653228"/>
            <a:chOff x="1351129" y="3560431"/>
            <a:chExt cx="4987855" cy="1653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4681" y="3560431"/>
              <a:ext cx="4764303" cy="165322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351129" y="4387045"/>
              <a:ext cx="4558352" cy="8188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2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Turtle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These are the Beginning Commands</a:t>
            </a:r>
          </a:p>
          <a:p>
            <a:pPr lvl="1"/>
            <a:r>
              <a:rPr lang="en-CA" dirty="0" smtClean="0"/>
              <a:t>Google for more advanced options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8" y="2812953"/>
            <a:ext cx="6714699" cy="38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Basic Turtle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Program to draw a red square.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8" y="2473985"/>
            <a:ext cx="3766782" cy="417800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098042" y="2473985"/>
            <a:ext cx="327546" cy="7332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9397" y="2655938"/>
            <a:ext cx="18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Always begin with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4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Click the "Result"</a:t>
            </a:r>
            <a:br>
              <a:rPr lang="en-CA" dirty="0" smtClean="0"/>
            </a:br>
            <a:r>
              <a:rPr lang="en-CA" dirty="0" smtClean="0"/>
              <a:t>tab to see the </a:t>
            </a:r>
            <a:br>
              <a:rPr lang="en-CA" dirty="0" smtClean="0"/>
            </a:br>
            <a:r>
              <a:rPr lang="en-CA" dirty="0" smtClean="0"/>
              <a:t>drawing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7" y="2077244"/>
            <a:ext cx="3990975" cy="192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05" y="4279529"/>
            <a:ext cx="2795516" cy="21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Try to recreate these patterns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6808" y="2660182"/>
            <a:ext cx="6225938" cy="36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Christmas / Winter Theme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Python-Turtle and Your Creativity</a:t>
            </a:r>
          </a:p>
          <a:p>
            <a:pPr lvl="1"/>
            <a:r>
              <a:rPr lang="en-CA" dirty="0" smtClean="0"/>
              <a:t>Google "clipart" for ideas</a:t>
            </a:r>
            <a:endParaRPr lang="en-US" dirty="0"/>
          </a:p>
        </p:txBody>
      </p:sp>
      <p:pic>
        <p:nvPicPr>
          <p:cNvPr id="1026" name="Picture 2" descr="Image result for snow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3" y="3271838"/>
            <a:ext cx="15716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6" y="3603009"/>
            <a:ext cx="1742791" cy="202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940" y="3271838"/>
            <a:ext cx="2562794" cy="27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76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Turtle</vt:lpstr>
      <vt:lpstr>New Repl</vt:lpstr>
      <vt:lpstr>Turtle Commands</vt:lpstr>
      <vt:lpstr>A Basic Turtle Program</vt:lpstr>
      <vt:lpstr>Viewing Output</vt:lpstr>
      <vt:lpstr>Basic Design Patterns</vt:lpstr>
      <vt:lpstr>Christmas / Winter Theme Card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8</cp:revision>
  <dcterms:created xsi:type="dcterms:W3CDTF">2019-12-16T13:29:35Z</dcterms:created>
  <dcterms:modified xsi:type="dcterms:W3CDTF">2019-12-16T14:30:19Z</dcterms:modified>
</cp:coreProperties>
</file>