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Catch-Up </a:t>
            </a:r>
            <a:r>
              <a:rPr lang="en-US" dirty="0" smtClean="0"/>
              <a:t>– Dec 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Video: The Matrix</a:t>
            </a:r>
            <a:endParaRPr lang="en-CA" dirty="0"/>
          </a:p>
          <a:p>
            <a:pPr lvl="1"/>
            <a:r>
              <a:rPr lang="en-CA" smtClean="0"/>
              <a:t>Work </a:t>
            </a:r>
            <a:r>
              <a:rPr lang="en-CA" dirty="0" smtClean="0"/>
              <a:t>Due</a:t>
            </a:r>
          </a:p>
          <a:p>
            <a:pPr lvl="2"/>
            <a:r>
              <a:rPr lang="en-CA" dirty="0" smtClean="0"/>
              <a:t>B.9 Python </a:t>
            </a:r>
            <a:r>
              <a:rPr lang="en-CA" dirty="0"/>
              <a:t>Turtle (Christmas / Winter Theme </a:t>
            </a:r>
            <a:r>
              <a:rPr lang="en-CA" dirty="0" smtClean="0"/>
              <a:t>Card)</a:t>
            </a:r>
          </a:p>
          <a:p>
            <a:pPr lvl="2"/>
            <a:r>
              <a:rPr lang="en-CA" dirty="0" smtClean="0"/>
              <a:t>C.6 </a:t>
            </a:r>
            <a:r>
              <a:rPr lang="en-CA" dirty="0"/>
              <a:t>Case Study – Artificial Intelligence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This Week: Work on B.9 / Catch Up on Past </a:t>
            </a:r>
            <a:r>
              <a:rPr lang="en-CA" sz="2400" dirty="0" smtClean="0"/>
              <a:t>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41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Catch-Up – Dec 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166</cp:revision>
  <dcterms:created xsi:type="dcterms:W3CDTF">2006-08-16T00:00:00Z</dcterms:created>
  <dcterms:modified xsi:type="dcterms:W3CDTF">2019-12-19T13:09:06Z</dcterms:modified>
</cp:coreProperties>
</file>