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Mid-Term Day2 – Nov 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Programming</a:t>
            </a:r>
            <a:endParaRPr lang="en-CA" dirty="0" smtClean="0"/>
          </a:p>
          <a:p>
            <a:pPr lvl="2"/>
            <a:r>
              <a:rPr lang="en-CA" dirty="0" smtClean="0"/>
              <a:t>Matching</a:t>
            </a:r>
          </a:p>
          <a:p>
            <a:pPr lvl="2"/>
            <a:r>
              <a:rPr lang="en-CA" dirty="0" smtClean="0"/>
              <a:t>Short Answer</a:t>
            </a:r>
          </a:p>
          <a:p>
            <a:pPr lvl="1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Back To Lessons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Mid-Term Day2 – Nov 05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112</cp:revision>
  <dcterms:created xsi:type="dcterms:W3CDTF">2006-08-16T00:00:00Z</dcterms:created>
  <dcterms:modified xsi:type="dcterms:W3CDTF">2019-11-05T13:58:29Z</dcterms:modified>
</cp:coreProperties>
</file>