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4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8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6081-B1FD-433D-8F32-A7BEACEFDFA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4502-33AF-44EC-8512-DD30C744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2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File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open() and write()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9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Writing a File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The open() function</a:t>
            </a:r>
          </a:p>
          <a:p>
            <a:pPr lvl="1"/>
            <a:r>
              <a:rPr lang="en-CA" sz="2000" dirty="0" smtClean="0"/>
              <a:t>Uses the "w+" mode </a:t>
            </a:r>
          </a:p>
          <a:p>
            <a:pPr lvl="1"/>
            <a:r>
              <a:rPr lang="en-CA" sz="2000" dirty="0" smtClean="0"/>
              <a:t>To write the file ("w") and create the file ("+")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The close() function</a:t>
            </a:r>
          </a:p>
          <a:p>
            <a:pPr lvl="1"/>
            <a:r>
              <a:rPr lang="en-CA" sz="2000" b="1" i="1" dirty="0" smtClean="0"/>
              <a:t>Must</a:t>
            </a:r>
            <a:r>
              <a:rPr lang="en-CA" sz="2000" dirty="0" smtClean="0"/>
              <a:t> be called to save the create &amp; write actions</a:t>
            </a:r>
          </a:p>
          <a:p>
            <a:pPr lvl="1"/>
            <a:r>
              <a:rPr lang="en-CA" sz="2000" dirty="0" smtClean="0"/>
              <a:t>Failure to close the file will result in unpredictable results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37" y="4593609"/>
            <a:ext cx="7109631" cy="204833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06475" y="4790364"/>
            <a:ext cx="2593573" cy="354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47167" y="6160578"/>
            <a:ext cx="1133263" cy="354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Writing a File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The write() function</a:t>
            </a:r>
          </a:p>
          <a:p>
            <a:pPr lvl="1"/>
            <a:r>
              <a:rPr lang="en-CA" sz="2000" dirty="0" smtClean="0"/>
              <a:t>Operates the same way as the print() function</a:t>
            </a:r>
          </a:p>
          <a:p>
            <a:pPr lvl="1"/>
            <a:r>
              <a:rPr lang="en-CA" sz="2000" dirty="0" smtClean="0"/>
              <a:t>It prints (writes) to the file instead of the console output</a:t>
            </a:r>
          </a:p>
          <a:p>
            <a:pPr lvl="1"/>
            <a:r>
              <a:rPr lang="en-CA" sz="2000" dirty="0" smtClean="0"/>
              <a:t>Can be used to print ASCII text and binary number data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You can call write() multiple times as needed</a:t>
            </a:r>
          </a:p>
          <a:p>
            <a:pPr lvl="1"/>
            <a:r>
              <a:rPr lang="en-CA" sz="2000" dirty="0" smtClean="0"/>
              <a:t>As long as the file is not closed using close()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37" y="4593609"/>
            <a:ext cx="7109631" cy="204833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19872" y="5257462"/>
            <a:ext cx="1133263" cy="354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81" y="3459352"/>
            <a:ext cx="4287601" cy="3023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a Folder to </a:t>
            </a:r>
            <a:r>
              <a:rPr lang="en-CA" dirty="0" err="1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Click on "Add folder" icon</a:t>
            </a:r>
          </a:p>
          <a:p>
            <a:pPr lvl="1"/>
            <a:r>
              <a:rPr lang="en-CA" dirty="0" smtClean="0"/>
              <a:t>Located in top left of </a:t>
            </a:r>
            <a:r>
              <a:rPr lang="en-CA" dirty="0" err="1" smtClean="0"/>
              <a:t>repl</a:t>
            </a:r>
            <a:r>
              <a:rPr lang="en-CA" dirty="0" smtClean="0"/>
              <a:t> window</a:t>
            </a:r>
          </a:p>
          <a:p>
            <a:pPr lvl="1"/>
            <a:r>
              <a:rPr lang="en-CA" dirty="0" smtClean="0"/>
              <a:t>Name the folder  "resources"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32561" y="4192364"/>
            <a:ext cx="573205" cy="434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47481" y="4970932"/>
            <a:ext cx="966716" cy="529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a </a:t>
            </a:r>
            <a:r>
              <a:rPr lang="en-CA" dirty="0" smtClean="0"/>
              <a:t>File </a:t>
            </a:r>
            <a:r>
              <a:rPr lang="en-CA" dirty="0"/>
              <a:t>to </a:t>
            </a:r>
            <a:r>
              <a:rPr lang="en-CA" dirty="0" err="1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Click on "Add file" icon</a:t>
            </a:r>
          </a:p>
          <a:p>
            <a:pPr lvl="1"/>
            <a:r>
              <a:rPr lang="en-CA" dirty="0" smtClean="0"/>
              <a:t>Type "myfile.txt"</a:t>
            </a:r>
          </a:p>
          <a:p>
            <a:pPr lvl="1"/>
            <a:endParaRPr lang="en-CA" dirty="0"/>
          </a:p>
          <a:p>
            <a:r>
              <a:rPr lang="en-CA" dirty="0" smtClean="0"/>
              <a:t>Note: Files &amp; Folders…</a:t>
            </a:r>
          </a:p>
          <a:p>
            <a:pPr lvl="1"/>
            <a:r>
              <a:rPr lang="en-CA" dirty="0" smtClean="0"/>
              <a:t>may be renamed</a:t>
            </a:r>
          </a:p>
          <a:p>
            <a:pPr lvl="1"/>
            <a:r>
              <a:rPr lang="en-CA" dirty="0" smtClean="0"/>
              <a:t>may be deleted</a:t>
            </a:r>
          </a:p>
          <a:p>
            <a:pPr lvl="1"/>
            <a:r>
              <a:rPr lang="en-CA" dirty="0" smtClean="0"/>
              <a:t>drag &amp; drop to </a:t>
            </a:r>
            <a:br>
              <a:rPr lang="en-CA" dirty="0" smtClean="0"/>
            </a:br>
            <a:r>
              <a:rPr lang="en-CA" dirty="0" smtClean="0"/>
              <a:t>rearrange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583" y="1982124"/>
            <a:ext cx="3544153" cy="37922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39659" y="2691111"/>
            <a:ext cx="573205" cy="434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301" y="3878246"/>
            <a:ext cx="966716" cy="529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Editing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Select the file in the navigation window</a:t>
            </a:r>
          </a:p>
          <a:p>
            <a:r>
              <a:rPr lang="en-CA" dirty="0" smtClean="0"/>
              <a:t>Add or edit file contents in the edit window</a:t>
            </a:r>
          </a:p>
          <a:p>
            <a:pPr lvl="1"/>
            <a:r>
              <a:rPr lang="en-CA" dirty="0" smtClean="0"/>
              <a:t>Type some text</a:t>
            </a:r>
          </a:p>
          <a:p>
            <a:pPr lvl="1"/>
            <a:r>
              <a:rPr lang="en-CA" dirty="0" smtClean="0"/>
              <a:t>Note: "\n" is the code for a new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976688"/>
            <a:ext cx="8620125" cy="22002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34520" y="4462818"/>
            <a:ext cx="1555844" cy="354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8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Try this code to read the contents of your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51" y="2484770"/>
            <a:ext cx="5977862" cy="39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open() prepares the file for use in your program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You need tell it:</a:t>
            </a:r>
          </a:p>
          <a:p>
            <a:pPr lvl="1"/>
            <a:r>
              <a:rPr lang="en-CA" dirty="0" smtClean="0"/>
              <a:t>The name and path to</a:t>
            </a:r>
            <a:br>
              <a:rPr lang="en-CA" dirty="0" smtClean="0"/>
            </a:br>
            <a:r>
              <a:rPr lang="en-CA" dirty="0" smtClean="0"/>
              <a:t>your file</a:t>
            </a:r>
          </a:p>
          <a:p>
            <a:pPr lvl="1"/>
            <a:r>
              <a:rPr lang="en-CA" dirty="0" smtClean="0"/>
              <a:t>The mode e.g. "r"</a:t>
            </a:r>
          </a:p>
          <a:p>
            <a:pPr lvl="1"/>
            <a:endParaRPr lang="en-CA" dirty="0"/>
          </a:p>
          <a:p>
            <a:r>
              <a:rPr lang="en-CA" dirty="0" smtClean="0"/>
              <a:t>The function returns:</a:t>
            </a:r>
          </a:p>
          <a:p>
            <a:pPr lvl="1"/>
            <a:r>
              <a:rPr lang="en-CA" dirty="0" smtClean="0"/>
              <a:t>A reference to your file</a:t>
            </a:r>
            <a:br>
              <a:rPr lang="en-CA" dirty="0" smtClean="0"/>
            </a:br>
            <a:r>
              <a:rPr lang="en-CA" dirty="0" smtClean="0"/>
              <a:t>e.g. a "handle"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732" y="2580304"/>
            <a:ext cx="3507618" cy="27832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72752" y="3029803"/>
            <a:ext cx="3042597" cy="354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many ways to use the File Handle to </a:t>
            </a:r>
            <a:br>
              <a:rPr lang="en-CA" dirty="0" smtClean="0"/>
            </a:br>
            <a:r>
              <a:rPr lang="en-CA" dirty="0" smtClean="0"/>
              <a:t>read the contents of the file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To read it line by line:</a:t>
            </a:r>
          </a:p>
          <a:p>
            <a:pPr lvl="1"/>
            <a:r>
              <a:rPr lang="en-CA" dirty="0" smtClean="0"/>
              <a:t>You can use a loop</a:t>
            </a:r>
          </a:p>
          <a:p>
            <a:pPr lvl="1"/>
            <a:r>
              <a:rPr lang="en-CA" dirty="0" smtClean="0"/>
              <a:t>The handle provides a </a:t>
            </a:r>
            <a:br>
              <a:rPr lang="en-CA" dirty="0" smtClean="0"/>
            </a:br>
            <a:r>
              <a:rPr lang="en-CA" dirty="0" smtClean="0"/>
              <a:t>list of lines</a:t>
            </a:r>
          </a:p>
          <a:p>
            <a:pPr lvl="1"/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Google "Python Reading Files" for other ways</a:t>
            </a:r>
          </a:p>
          <a:p>
            <a:pPr lvl="1"/>
            <a:endParaRPr lang="en-CA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732" y="2580304"/>
            <a:ext cx="3507618" cy="27832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81186" y="3507474"/>
            <a:ext cx="2047662" cy="354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close()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close() will clean up the file and put it in a </a:t>
            </a:r>
            <a:br>
              <a:rPr lang="en-CA" dirty="0" smtClean="0"/>
            </a:br>
            <a:r>
              <a:rPr lang="en-CA" dirty="0" smtClean="0"/>
              <a:t>Safe Mode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You should close() files:</a:t>
            </a:r>
          </a:p>
          <a:p>
            <a:pPr lvl="1"/>
            <a:r>
              <a:rPr lang="en-CA" dirty="0" smtClean="0"/>
              <a:t>When you no longer need</a:t>
            </a:r>
            <a:br>
              <a:rPr lang="en-CA" dirty="0" smtClean="0"/>
            </a:br>
            <a:r>
              <a:rPr lang="en-CA" dirty="0" smtClean="0"/>
              <a:t>the file</a:t>
            </a:r>
          </a:p>
          <a:p>
            <a:pPr lvl="1"/>
            <a:r>
              <a:rPr lang="en-CA" dirty="0" smtClean="0"/>
              <a:t>Can be done anywhere in</a:t>
            </a:r>
            <a:br>
              <a:rPr lang="en-CA" dirty="0" smtClean="0"/>
            </a:br>
            <a:r>
              <a:rPr lang="en-CA" dirty="0" smtClean="0"/>
              <a:t>your program</a:t>
            </a:r>
          </a:p>
          <a:p>
            <a:pPr lvl="1"/>
            <a:r>
              <a:rPr lang="en-CA" dirty="0" smtClean="0"/>
              <a:t>There are no options for </a:t>
            </a:r>
            <a:br>
              <a:rPr lang="en-CA" dirty="0" smtClean="0"/>
            </a:br>
            <a:r>
              <a:rPr lang="en-CA" dirty="0" smtClean="0"/>
              <a:t>close()</a:t>
            </a:r>
          </a:p>
          <a:p>
            <a:pPr lvl="1"/>
            <a:endParaRPr lang="en-CA" dirty="0"/>
          </a:p>
          <a:p>
            <a:r>
              <a:rPr lang="en-CA" dirty="0" smtClean="0"/>
              <a:t>To re-access the file you will have to open it again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732" y="2580304"/>
            <a:ext cx="3507618" cy="27832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40242" y="4572000"/>
            <a:ext cx="1802003" cy="354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Try this code to </a:t>
            </a:r>
            <a:r>
              <a:rPr lang="en-CA" dirty="0" smtClean="0"/>
              <a:t>create and write a new </a:t>
            </a:r>
            <a:r>
              <a:rPr lang="en-CA" dirty="0"/>
              <a:t>file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79" y="2870093"/>
            <a:ext cx="7852636" cy="22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291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File Access</vt:lpstr>
      <vt:lpstr>Adding a Folder to Repl</vt:lpstr>
      <vt:lpstr>Adding a File to Repl</vt:lpstr>
      <vt:lpstr>Editing a File</vt:lpstr>
      <vt:lpstr>Reading a File</vt:lpstr>
      <vt:lpstr>open() Function</vt:lpstr>
      <vt:lpstr>Reading the file</vt:lpstr>
      <vt:lpstr>close() Function</vt:lpstr>
      <vt:lpstr>Writing a File</vt:lpstr>
      <vt:lpstr>Writing a File (cont'd)</vt:lpstr>
      <vt:lpstr>Writing a File (cont'd)</vt:lpstr>
      <vt:lpstr>End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Access</dc:title>
  <dc:creator>Nestor, Gregory</dc:creator>
  <cp:lastModifiedBy>Nestor, Gregory</cp:lastModifiedBy>
  <cp:revision>10</cp:revision>
  <dcterms:created xsi:type="dcterms:W3CDTF">2019-11-25T12:44:18Z</dcterms:created>
  <dcterms:modified xsi:type="dcterms:W3CDTF">2019-11-25T14:03:03Z</dcterms:modified>
</cp:coreProperties>
</file>