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5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3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1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5169-F7BF-4745-855D-9084269AB46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Dream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</a:t>
            </a:r>
            <a:r>
              <a:rPr lang="en-CA" dirty="0" smtClean="0"/>
              <a:t>A.3</a:t>
            </a:r>
            <a:endParaRPr lang="en-US" dirty="0"/>
          </a:p>
        </p:txBody>
      </p:sp>
      <p:pic>
        <p:nvPicPr>
          <p:cNvPr id="2050" name="Picture 2" descr="Image result for dream machine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183" y="4203040"/>
            <a:ext cx="4077633" cy="229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(Student Questions)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Complete the Student Questions to organize your research</a:t>
            </a:r>
          </a:p>
          <a:p>
            <a:pPr lvl="1"/>
            <a:r>
              <a:rPr lang="en-CA" sz="2000" dirty="0" smtClean="0"/>
              <a:t>Use Jot Notes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Objective: Produce a Ranked List of Computer Parts</a:t>
            </a:r>
          </a:p>
          <a:p>
            <a:pPr lvl="1"/>
            <a:r>
              <a:rPr lang="en-US" sz="1400" dirty="0"/>
              <a:t>CPU Processor Chip		</a:t>
            </a:r>
            <a:r>
              <a:rPr lang="en-US" sz="1400" dirty="0" smtClean="0"/>
              <a:t>1  </a:t>
            </a:r>
            <a:r>
              <a:rPr lang="en-US" sz="1400" dirty="0"/>
              <a:t>2  3  4  5  6  7  8  9  10</a:t>
            </a:r>
          </a:p>
          <a:p>
            <a:pPr lvl="1"/>
            <a:r>
              <a:rPr lang="en-US" sz="1400" dirty="0"/>
              <a:t>RAM Memory			</a:t>
            </a:r>
            <a:r>
              <a:rPr lang="en-US" sz="1400" dirty="0" smtClean="0"/>
              <a:t>1  </a:t>
            </a:r>
            <a:r>
              <a:rPr lang="en-US" sz="1400" dirty="0"/>
              <a:t>2  3  4  5  6  7  8  9  10</a:t>
            </a:r>
          </a:p>
          <a:p>
            <a:pPr lvl="1"/>
            <a:r>
              <a:rPr lang="en-US" sz="1400" dirty="0"/>
              <a:t>Graphics Card			</a:t>
            </a:r>
            <a:r>
              <a:rPr lang="en-US" sz="1400" dirty="0" smtClean="0"/>
              <a:t>1  </a:t>
            </a:r>
            <a:r>
              <a:rPr lang="en-US" sz="1400" dirty="0"/>
              <a:t>2  3  4  5  6  7  8  9  10</a:t>
            </a:r>
          </a:p>
          <a:p>
            <a:pPr lvl="1"/>
            <a:r>
              <a:rPr lang="en-US" sz="1400" dirty="0"/>
              <a:t>Sound Card			</a:t>
            </a:r>
            <a:r>
              <a:rPr lang="en-US" sz="1400" dirty="0" smtClean="0"/>
              <a:t>1  </a:t>
            </a:r>
            <a:r>
              <a:rPr lang="en-US" sz="1400" dirty="0"/>
              <a:t>2  3  4  5  6  7  8  9  10</a:t>
            </a:r>
          </a:p>
          <a:p>
            <a:pPr lvl="1"/>
            <a:r>
              <a:rPr lang="en-US" sz="1400" dirty="0"/>
              <a:t>Motherboard			</a:t>
            </a:r>
            <a:r>
              <a:rPr lang="en-US" sz="1400" dirty="0" smtClean="0"/>
              <a:t>1  </a:t>
            </a:r>
            <a:r>
              <a:rPr lang="en-US" sz="1400" dirty="0"/>
              <a:t>2  3  4  5  6  7  8  9  10</a:t>
            </a:r>
          </a:p>
          <a:p>
            <a:pPr lvl="1"/>
            <a:r>
              <a:rPr lang="en-US" sz="1400" dirty="0"/>
              <a:t>HDD (Hard Disk </a:t>
            </a:r>
            <a:r>
              <a:rPr lang="en-US" sz="1400" dirty="0" smtClean="0"/>
              <a:t>Drive) </a:t>
            </a:r>
            <a:r>
              <a:rPr lang="en-US" sz="1400" dirty="0"/>
              <a:t>	</a:t>
            </a:r>
            <a:r>
              <a:rPr lang="en-US" sz="1400" dirty="0" smtClean="0"/>
              <a:t>	1  </a:t>
            </a:r>
            <a:r>
              <a:rPr lang="en-US" sz="1400" dirty="0"/>
              <a:t>2  3  4  5  6  7  8  9  10</a:t>
            </a:r>
          </a:p>
          <a:p>
            <a:pPr lvl="1"/>
            <a:r>
              <a:rPr lang="en-US" sz="1400" dirty="0"/>
              <a:t>Removable Media (DVD / USB / Flash) 	</a:t>
            </a:r>
            <a:r>
              <a:rPr lang="en-US" sz="1400" dirty="0" smtClean="0"/>
              <a:t>1  </a:t>
            </a:r>
            <a:r>
              <a:rPr lang="en-US" sz="1400" dirty="0"/>
              <a:t>2  3  4  5  6  7  8  9  10</a:t>
            </a:r>
          </a:p>
          <a:p>
            <a:pPr lvl="1"/>
            <a:r>
              <a:rPr lang="en-US" sz="1400" dirty="0"/>
              <a:t>Network Interface 	</a:t>
            </a:r>
            <a:r>
              <a:rPr lang="en-US" sz="1400" dirty="0" smtClean="0"/>
              <a:t>	1  </a:t>
            </a:r>
            <a:r>
              <a:rPr lang="en-US" sz="1400" dirty="0"/>
              <a:t>2  3  4  5  6  7  8  9  10</a:t>
            </a:r>
          </a:p>
          <a:p>
            <a:pPr lvl="1"/>
            <a:r>
              <a:rPr lang="en-US" sz="1400" dirty="0"/>
              <a:t>Monitor, Mouse, Keyboard		</a:t>
            </a:r>
            <a:r>
              <a:rPr lang="en-US" sz="1400" dirty="0" smtClean="0"/>
              <a:t>1  </a:t>
            </a:r>
            <a:r>
              <a:rPr lang="en-US" sz="1400" dirty="0"/>
              <a:t>2  3  4  5  6  7  8  9  10</a:t>
            </a:r>
          </a:p>
          <a:p>
            <a:pPr lvl="1"/>
            <a:r>
              <a:rPr lang="en-US" sz="1400" dirty="0"/>
              <a:t>Portability / Mobility		</a:t>
            </a:r>
            <a:r>
              <a:rPr lang="en-US" sz="1400" dirty="0" smtClean="0"/>
              <a:t>1  </a:t>
            </a:r>
            <a:r>
              <a:rPr lang="en-US" sz="1400" dirty="0"/>
              <a:t>2  3  4  5  6  7  8  9  10</a:t>
            </a:r>
          </a:p>
          <a:p>
            <a:endParaRPr lang="en-US" sz="1500" dirty="0"/>
          </a:p>
        </p:txBody>
      </p:sp>
      <p:pic>
        <p:nvPicPr>
          <p:cNvPr id="4100" name="Picture 4" descr="Image result for .newegg.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96" y="3697941"/>
            <a:ext cx="1886275" cy="7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997" y="4745113"/>
            <a:ext cx="1126472" cy="112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19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Brochure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Create a Brochure to summarize and </a:t>
            </a:r>
            <a:br>
              <a:rPr lang="en-CA" dirty="0" smtClean="0"/>
            </a:br>
            <a:r>
              <a:rPr lang="en-CA" dirty="0" smtClean="0"/>
              <a:t>share your research</a:t>
            </a:r>
          </a:p>
          <a:p>
            <a:endParaRPr lang="en-CA" dirty="0"/>
          </a:p>
          <a:p>
            <a:r>
              <a:rPr lang="en-CA" dirty="0" smtClean="0"/>
              <a:t>Use the following Structure:</a:t>
            </a:r>
          </a:p>
          <a:p>
            <a:pPr lvl="1"/>
            <a:r>
              <a:rPr lang="en-US" dirty="0"/>
              <a:t>Page 1 – Your Application Topic</a:t>
            </a:r>
          </a:p>
          <a:p>
            <a:pPr lvl="1"/>
            <a:r>
              <a:rPr lang="en-US" dirty="0"/>
              <a:t>Page 2 – Would-Be-Nice Features</a:t>
            </a:r>
          </a:p>
          <a:p>
            <a:pPr lvl="1"/>
            <a:r>
              <a:rPr lang="en-US" dirty="0"/>
              <a:t>Page 3 – Your Budget Machine</a:t>
            </a:r>
          </a:p>
          <a:p>
            <a:pPr lvl="1"/>
            <a:r>
              <a:rPr lang="en-US" dirty="0"/>
              <a:t>Page 4 – Your Dream Machine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169" y="2433917"/>
            <a:ext cx="3180046" cy="23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43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Work Individually</a:t>
            </a:r>
          </a:p>
          <a:p>
            <a:endParaRPr lang="en-CA" dirty="0"/>
          </a:p>
          <a:p>
            <a:r>
              <a:rPr lang="en-CA" dirty="0" smtClean="0"/>
              <a:t>Select a topic for your assignment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03632"/>
              </p:ext>
            </p:extLst>
          </p:nvPr>
        </p:nvGraphicFramePr>
        <p:xfrm>
          <a:off x="1205099" y="3391134"/>
          <a:ext cx="4187172" cy="2606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7172"/>
              </a:tblGrid>
              <a:tr h="37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Game Computer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7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Photo Editing &amp; Organization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7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Business Office Computer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7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Student Home Computer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7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Factory Floor Computer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7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Media Production and Streaming Computer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72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Web Surfing Computer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 descr="Image result for busines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4776">
            <a:off x="5809129" y="4511861"/>
            <a:ext cx="2773456" cy="180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28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72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Dream Machine</vt:lpstr>
      <vt:lpstr>Research (Student Questions)</vt:lpstr>
      <vt:lpstr>Brochure</vt:lpstr>
      <vt:lpstr>Application Topics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A PC</dc:title>
  <dc:creator>Nestor, Gregory</dc:creator>
  <cp:lastModifiedBy>Nestor, Gregory</cp:lastModifiedBy>
  <cp:revision>4</cp:revision>
  <dcterms:created xsi:type="dcterms:W3CDTF">2019-09-24T17:39:20Z</dcterms:created>
  <dcterms:modified xsi:type="dcterms:W3CDTF">2019-10-15T13:46:28Z</dcterms:modified>
</cp:coreProperties>
</file>