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ASCII Encoding – Nov 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B.7 </a:t>
            </a:r>
            <a:r>
              <a:rPr lang="en-CA" dirty="0"/>
              <a:t>– ASCII Encoding</a:t>
            </a:r>
          </a:p>
          <a:p>
            <a:pPr lvl="2"/>
            <a:r>
              <a:rPr lang="en-CA" dirty="0" smtClean="0"/>
              <a:t>Presentation / Notes</a:t>
            </a:r>
            <a:endParaRPr lang="en-CA" dirty="0"/>
          </a:p>
          <a:p>
            <a:pPr lvl="2"/>
            <a:r>
              <a:rPr lang="en-CA" dirty="0" smtClean="0"/>
              <a:t>Student Questions: Programming with </a:t>
            </a:r>
            <a:r>
              <a:rPr lang="en-CA" dirty="0" err="1" smtClean="0"/>
              <a:t>ord</a:t>
            </a:r>
            <a:r>
              <a:rPr lang="en-CA" dirty="0" smtClean="0"/>
              <a:t>() and </a:t>
            </a:r>
            <a:r>
              <a:rPr lang="en-CA" dirty="0" err="1" smtClean="0"/>
              <a:t>chr</a:t>
            </a:r>
            <a:r>
              <a:rPr lang="en-CA" dirty="0" smtClean="0"/>
              <a:t>()</a:t>
            </a:r>
            <a:endParaRPr lang="en-CA" dirty="0"/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A.5 Student Questions 1 to 6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</a:t>
            </a:r>
            <a:r>
              <a:rPr lang="en-CA" sz="2400" smtClean="0"/>
              <a:t>: </a:t>
            </a:r>
            <a:r>
              <a:rPr lang="en-CA" sz="2400" smtClean="0"/>
              <a:t>Complete </a:t>
            </a:r>
            <a:r>
              <a:rPr lang="en-CA" sz="2400" dirty="0" smtClean="0"/>
              <a:t>B.7 ASCII </a:t>
            </a:r>
            <a:r>
              <a:rPr lang="en-CA" sz="2400" dirty="0" smtClean="0"/>
              <a:t>Encoding</a:t>
            </a:r>
          </a:p>
          <a:p>
            <a:pPr lvl="1"/>
            <a:r>
              <a:rPr lang="en-CA" sz="2400" dirty="0" smtClean="0"/>
              <a:t>Monday: B.8 Reading &amp; Writing Files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ASCII Encoding – Nov 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142</cp:revision>
  <dcterms:created xsi:type="dcterms:W3CDTF">2006-08-16T00:00:00Z</dcterms:created>
  <dcterms:modified xsi:type="dcterms:W3CDTF">2019-11-21T15:32:00Z</dcterms:modified>
</cp:coreProperties>
</file>