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ASCII Encoding – Nov </a:t>
            </a:r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B.7 </a:t>
            </a:r>
            <a:r>
              <a:rPr lang="en-CA" dirty="0"/>
              <a:t>– ASCII Encoding</a:t>
            </a:r>
          </a:p>
          <a:p>
            <a:pPr lvl="2"/>
            <a:r>
              <a:rPr lang="en-CA" dirty="0" smtClean="0"/>
              <a:t>Discussion: Unicode </a:t>
            </a:r>
            <a:endParaRPr lang="en-CA" dirty="0"/>
          </a:p>
          <a:p>
            <a:pPr lvl="2"/>
            <a:r>
              <a:rPr lang="en-CA" dirty="0" smtClean="0"/>
              <a:t>Complete Basic Questions / Programming</a:t>
            </a:r>
          </a:p>
          <a:p>
            <a:pPr lvl="2"/>
            <a:r>
              <a:rPr lang="en-CA" dirty="0" smtClean="0"/>
              <a:t>Enhanced Programming (Optional)</a:t>
            </a:r>
            <a:r>
              <a:rPr lang="en-CA" dirty="0" smtClean="0"/>
              <a:t> </a:t>
            </a:r>
          </a:p>
          <a:p>
            <a:pPr lvl="1"/>
            <a:r>
              <a:rPr lang="en-CA" dirty="0" smtClean="0"/>
              <a:t>Previous </a:t>
            </a:r>
            <a:r>
              <a:rPr lang="en-CA" dirty="0" smtClean="0"/>
              <a:t>Work</a:t>
            </a:r>
          </a:p>
          <a:p>
            <a:pPr lvl="2"/>
            <a:r>
              <a:rPr lang="en-CA" dirty="0" smtClean="0"/>
              <a:t>A.5 Student Questions 1 to 6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Monday: Begin B.8 Reading </a:t>
            </a:r>
            <a:r>
              <a:rPr lang="en-CA" sz="2400" smtClean="0"/>
              <a:t>&amp; Writing Files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41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ASCII Encoding – Nov 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141</cp:revision>
  <dcterms:created xsi:type="dcterms:W3CDTF">2006-08-16T00:00:00Z</dcterms:created>
  <dcterms:modified xsi:type="dcterms:W3CDTF">2019-11-21T17:32:32Z</dcterms:modified>
</cp:coreProperties>
</file>