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70F63-9B07-4547-A6AC-2453105AD7D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8873-F6C6-43E9-B2E9-A9F2AF46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pic>
        <p:nvPicPr>
          <p:cNvPr id="1027" name="Picture 3" descr="Image result for caesar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" y="2179820"/>
            <a:ext cx="8516108" cy="25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is a quick example of the encryption and decryption steps involved with the </a:t>
            </a:r>
            <a:r>
              <a:rPr lang="en-US" sz="2400" dirty="0" smtClean="0"/>
              <a:t>Caesar cipher with </a:t>
            </a:r>
            <a:r>
              <a:rPr lang="en-US" sz="2400" dirty="0"/>
              <a:t>a shift (key) of 1</a:t>
            </a:r>
            <a:r>
              <a:rPr lang="en-US" sz="2400" dirty="0" smtClean="0"/>
              <a:t>.</a:t>
            </a:r>
          </a:p>
          <a:p>
            <a:endParaRPr lang="en-CA" sz="2000" dirty="0" smtClean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 smtClean="0"/>
          </a:p>
          <a:p>
            <a:r>
              <a:rPr lang="en-US" sz="2400" dirty="0" smtClean="0"/>
              <a:t>Decryption </a:t>
            </a:r>
            <a:r>
              <a:rPr lang="en-US" sz="2400" dirty="0"/>
              <a:t>is just as easy, by using an offset of -1.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06" y="2798871"/>
            <a:ext cx="7983844" cy="9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Caesar Cipher (Letter Shift)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09" y="1341247"/>
            <a:ext cx="503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Cipher (Key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A substitution cipher is similar to a Caesar cipher except that a key is used instead of a constant numerical shift.</a:t>
            </a:r>
          </a:p>
          <a:p>
            <a:endParaRPr lang="en-CA" sz="2400" dirty="0"/>
          </a:p>
          <a:p>
            <a:r>
              <a:rPr lang="en-CA" sz="2400" dirty="0" smtClean="0"/>
              <a:t>The Key allows each letter to be shifted in a different way.</a:t>
            </a:r>
            <a:endParaRPr lang="en-US" sz="2400" dirty="0"/>
          </a:p>
        </p:txBody>
      </p:sp>
      <p:pic>
        <p:nvPicPr>
          <p:cNvPr id="3074" name="Picture 2" descr="Image result for substitution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2" y="3784187"/>
            <a:ext cx="5294478" cy="28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4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Substitution Cipher (Key Shift)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The Key allows each letter to be shifted in a different way.</a:t>
            </a:r>
            <a:endParaRPr lang="en-US" sz="2400" dirty="0"/>
          </a:p>
        </p:txBody>
      </p:sp>
      <p:pic>
        <p:nvPicPr>
          <p:cNvPr id="3074" name="Picture 2" descr="Image result for substitution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7" y="2378467"/>
            <a:ext cx="7190142" cy="39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685" y="3379900"/>
            <a:ext cx="1441164" cy="3847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1900" b="1" dirty="0" smtClean="0">
                <a:solidFill>
                  <a:srgbClr val="FF0000"/>
                </a:solidFill>
              </a:rPr>
              <a:t>Cipher Key: </a:t>
            </a:r>
            <a:endParaRPr lang="en-US" sz="19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6849" y="3737325"/>
            <a:ext cx="4387282" cy="87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73504" y="2929524"/>
            <a:ext cx="313899" cy="900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6849" y="5343679"/>
            <a:ext cx="313899" cy="900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3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Work with a partner to create a Substitution Cipher Key (See the assignment slide notes for more </a:t>
            </a:r>
            <a:r>
              <a:rPr lang="en-US" dirty="0" smtClean="0"/>
              <a:t>information)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Partner </a:t>
            </a:r>
            <a:r>
              <a:rPr lang="en-US" dirty="0"/>
              <a:t>#1 will write a program </a:t>
            </a:r>
            <a:r>
              <a:rPr lang="en-US" dirty="0" smtClean="0"/>
              <a:t>to encode a message contained in a text file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Partner </a:t>
            </a:r>
            <a:r>
              <a:rPr lang="en-US" dirty="0" smtClean="0"/>
              <a:t>#2 </a:t>
            </a:r>
            <a:r>
              <a:rPr lang="en-US" dirty="0"/>
              <a:t>will write a program to </a:t>
            </a:r>
            <a:r>
              <a:rPr lang="en-US" dirty="0" smtClean="0"/>
              <a:t>de-code the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5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sample Caesar Cipher program as a starting point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you program to work with single lines of text from console input / output before adding the use of files.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easier to debug console input / output than file input / output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 your key using the list data type.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225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Caesar Cipher (Letter Shift)</vt:lpstr>
      <vt:lpstr>Caesar Cipher (Letter Shift)</vt:lpstr>
      <vt:lpstr>Caesar Cipher (Letter Shift)</vt:lpstr>
      <vt:lpstr>Substitution Cipher (Key Shift)</vt:lpstr>
      <vt:lpstr>Substitution Cipher (Key Shift)</vt:lpstr>
      <vt:lpstr>Assignment</vt:lpstr>
      <vt:lpstr>Hints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6</cp:revision>
  <dcterms:created xsi:type="dcterms:W3CDTF">2019-11-27T13:40:17Z</dcterms:created>
  <dcterms:modified xsi:type="dcterms:W3CDTF">2019-11-27T14:53:24Z</dcterms:modified>
</cp:coreProperties>
</file>