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c_zo97BawQ" TargetMode="External"/><Relationship Id="rId2" Type="http://schemas.openxmlformats.org/officeDocument/2006/relationships/hyperlink" Target="https://www.cbc.ca/news/entertainment/rcl-uses-fortnite-for-remembrance-day-1.535459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Malware – Nov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Remembrance Day</a:t>
            </a:r>
          </a:p>
          <a:p>
            <a:pPr lvl="2"/>
            <a:r>
              <a:rPr lang="en-CA" dirty="0" smtClean="0"/>
              <a:t>Fortnight Walkthrough</a:t>
            </a:r>
          </a:p>
          <a:p>
            <a:pPr lvl="1"/>
            <a:r>
              <a:rPr lang="en-CA" dirty="0" smtClean="0"/>
              <a:t>A.4 Types of Malware</a:t>
            </a:r>
          </a:p>
          <a:p>
            <a:pPr lvl="2"/>
            <a:r>
              <a:rPr lang="en-CA" dirty="0" smtClean="0"/>
              <a:t>Form Groups / Inform Mr. Nestor</a:t>
            </a:r>
          </a:p>
          <a:p>
            <a:pPr lvl="2"/>
            <a:r>
              <a:rPr lang="en-CA" dirty="0" smtClean="0"/>
              <a:t>Assign Topics in your group</a:t>
            </a:r>
          </a:p>
          <a:p>
            <a:pPr lvl="2"/>
            <a:r>
              <a:rPr lang="en-CA" dirty="0" smtClean="0"/>
              <a:t>Begin Part 1 – Individual Research (DUE Wednesday)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/>
              <a:t>Case C.5 </a:t>
            </a:r>
            <a:r>
              <a:rPr lang="en-CA" dirty="0" err="1"/>
              <a:t>Ransomware</a:t>
            </a:r>
            <a:r>
              <a:rPr lang="en-CA" dirty="0"/>
              <a:t> </a:t>
            </a:r>
            <a:r>
              <a:rPr lang="en-CA" dirty="0" smtClean="0"/>
              <a:t>Analysis</a:t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Wednesday: Begin A.4 Part 2 (Part 1 DUE)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Remembrance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Royal Canadian Legion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www.cbc.ca/news/entertainment/rcl-uses-fortnite-for-remembrance-day-1.5354595</a:t>
            </a:r>
            <a:endParaRPr lang="en-US" sz="2000" dirty="0" smtClean="0"/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Remembrance Island</a:t>
            </a:r>
          </a:p>
          <a:p>
            <a:pPr lvl="1"/>
            <a:r>
              <a:rPr lang="en-US" sz="2000" dirty="0">
                <a:hlinkClick r:id="rId3"/>
              </a:rPr>
              <a:t>https://youtu.be/uc_zo97BawQ</a:t>
            </a:r>
            <a:endParaRPr lang="en-US" sz="2000" dirty="0"/>
          </a:p>
        </p:txBody>
      </p:sp>
      <p:pic>
        <p:nvPicPr>
          <p:cNvPr id="1026" name="Picture 2" descr="https://i.cbc.ca/1.5354713.1573339018!/fileImage/httpImage/image.jpg_gen/derivatives/16x9_780/remembrance-isla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124200"/>
            <a:ext cx="406168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37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57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Types Of Malware – Nov 11</vt:lpstr>
      <vt:lpstr>Remembrance 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126</cp:revision>
  <dcterms:created xsi:type="dcterms:W3CDTF">2006-08-16T00:00:00Z</dcterms:created>
  <dcterms:modified xsi:type="dcterms:W3CDTF">2019-11-11T14:23:00Z</dcterms:modified>
</cp:coreProperties>
</file>