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Malware Part 2 </a:t>
            </a:r>
            <a:r>
              <a:rPr lang="en-US" dirty="0" smtClean="0"/>
              <a:t>– Nov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A.4 Part 2 – Complete the Template Handout</a:t>
            </a:r>
            <a:endParaRPr lang="en-CA" dirty="0" smtClean="0"/>
          </a:p>
          <a:p>
            <a:pPr lvl="2"/>
            <a:r>
              <a:rPr lang="en-CA" dirty="0" smtClean="0"/>
              <a:t>Create </a:t>
            </a:r>
            <a:r>
              <a:rPr lang="en-CA" dirty="0" err="1" smtClean="0"/>
              <a:t>GitHub</a:t>
            </a:r>
            <a:r>
              <a:rPr lang="en-CA" dirty="0" smtClean="0"/>
              <a:t> Folder / Upload Portfolios</a:t>
            </a:r>
          </a:p>
          <a:p>
            <a:pPr lvl="2"/>
            <a:r>
              <a:rPr lang="en-CA" dirty="0" smtClean="0"/>
              <a:t>Teach Your Group Members About Your Portfolio</a:t>
            </a:r>
          </a:p>
          <a:p>
            <a:pPr lvl="2"/>
            <a:r>
              <a:rPr lang="en-CA" dirty="0" smtClean="0"/>
              <a:t>Completed Template Is Due Tomorrow (No Extension)</a:t>
            </a:r>
            <a:endParaRPr lang="en-CA" dirty="0" smtClean="0"/>
          </a:p>
          <a:p>
            <a:pPr lvl="1"/>
            <a:r>
              <a:rPr lang="en-CA" dirty="0" smtClean="0"/>
              <a:t>A.4 </a:t>
            </a:r>
            <a:r>
              <a:rPr lang="en-CA" dirty="0" smtClean="0"/>
              <a:t>Part 1 – Individual Portfolio</a:t>
            </a:r>
            <a:endParaRPr lang="en-CA" dirty="0" smtClean="0"/>
          </a:p>
          <a:p>
            <a:pPr lvl="2"/>
            <a:r>
              <a:rPr lang="en-CA" dirty="0" smtClean="0"/>
              <a:t>Complete ASAP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Template DUE (No Extensions)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Types Of Malware Part 2 – Nov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128</cp:revision>
  <dcterms:created xsi:type="dcterms:W3CDTF">2006-08-16T00:00:00Z</dcterms:created>
  <dcterms:modified xsi:type="dcterms:W3CDTF">2019-11-13T14:38:01Z</dcterms:modified>
</cp:coreProperties>
</file>