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Assignment #1 – Oct 21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smtClean="0"/>
              <a:t>Programming </a:t>
            </a:r>
            <a:r>
              <a:rPr lang="en-CA" dirty="0" smtClean="0"/>
              <a:t>Assignment #1</a:t>
            </a:r>
          </a:p>
          <a:p>
            <a:pPr lvl="2"/>
            <a:r>
              <a:rPr lang="en-CA" dirty="0" smtClean="0"/>
              <a:t>Class time: Today &amp; Tomorrow</a:t>
            </a:r>
          </a:p>
          <a:p>
            <a:pPr lvl="2"/>
            <a:r>
              <a:rPr lang="en-CA" dirty="0" smtClean="0"/>
              <a:t>Due: Thursday</a:t>
            </a:r>
          </a:p>
          <a:p>
            <a:pPr lvl="1"/>
            <a:r>
              <a:rPr lang="en-CA" dirty="0" smtClean="0"/>
              <a:t>Lesson A.3 Dream Machine</a:t>
            </a:r>
          </a:p>
          <a:p>
            <a:pPr lvl="2"/>
            <a:r>
              <a:rPr lang="en-CA" dirty="0" smtClean="0"/>
              <a:t>Submit Student Questions</a:t>
            </a:r>
          </a:p>
          <a:p>
            <a:pPr lvl="2"/>
            <a:r>
              <a:rPr lang="en-CA" dirty="0" smtClean="0"/>
              <a:t>Brochure Due Wednesday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Wed, Oct 23 : Brochure Due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40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Programming Assignment #1 – Oct 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88</cp:revision>
  <dcterms:created xsi:type="dcterms:W3CDTF">2006-08-16T00:00:00Z</dcterms:created>
  <dcterms:modified xsi:type="dcterms:W3CDTF">2019-10-22T14:08:39Z</dcterms:modified>
</cp:coreProperties>
</file>