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 Tradeshow – Oct 23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A.3 Student Work</a:t>
            </a:r>
          </a:p>
          <a:p>
            <a:pPr lvl="2"/>
            <a:r>
              <a:rPr lang="en-CA" dirty="0" smtClean="0"/>
              <a:t>Upload student questions to GitHub</a:t>
            </a:r>
          </a:p>
          <a:p>
            <a:pPr lvl="2"/>
            <a:r>
              <a:rPr lang="en-CA" dirty="0" smtClean="0"/>
              <a:t>Upload brochure </a:t>
            </a:r>
            <a:r>
              <a:rPr lang="en-CA" dirty="0" err="1" smtClean="0"/>
              <a:t>toGitHub</a:t>
            </a:r>
            <a:endParaRPr lang="en-CA" dirty="0" smtClean="0"/>
          </a:p>
          <a:p>
            <a:pPr lvl="1"/>
            <a:r>
              <a:rPr lang="en-CA" dirty="0" smtClean="0"/>
              <a:t>Tradeshow</a:t>
            </a:r>
          </a:p>
          <a:p>
            <a:pPr lvl="2"/>
            <a:r>
              <a:rPr lang="en-CA" dirty="0" smtClean="0"/>
              <a:t>½ Class – Present your Brochure</a:t>
            </a:r>
          </a:p>
          <a:p>
            <a:pPr lvl="2"/>
            <a:r>
              <a:rPr lang="en-CA" dirty="0" smtClean="0"/>
              <a:t>½ Class – Visit Brochures to complete your Passport</a:t>
            </a:r>
          </a:p>
          <a:p>
            <a:pPr lvl="2"/>
            <a:r>
              <a:rPr lang="en-CA" dirty="0" smtClean="0"/>
              <a:t>Swap after 20 min</a:t>
            </a:r>
          </a:p>
          <a:p>
            <a:pPr lvl="1"/>
            <a:r>
              <a:rPr lang="en-CA" dirty="0" smtClean="0"/>
              <a:t>Programming Assignment #1</a:t>
            </a:r>
          </a:p>
          <a:p>
            <a:pPr lvl="2"/>
            <a:r>
              <a:rPr lang="en-CA" dirty="0" smtClean="0"/>
              <a:t>Complete your program today</a:t>
            </a:r>
          </a:p>
          <a:p>
            <a:pPr lvl="2"/>
            <a:r>
              <a:rPr lang="en-CA" dirty="0" smtClean="0"/>
              <a:t>Due: At End Of Class TODAY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New Case Study / Demo </a:t>
            </a:r>
            <a:r>
              <a:rPr lang="en-CA" sz="2400" smtClean="0"/>
              <a:t>Your Programs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Session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Presenters</a:t>
            </a:r>
          </a:p>
          <a:p>
            <a:pPr lvl="1"/>
            <a:r>
              <a:rPr lang="en-CA" dirty="0" smtClean="0"/>
              <a:t>Dinesh			- Harman</a:t>
            </a:r>
          </a:p>
          <a:p>
            <a:pPr lvl="1"/>
            <a:r>
              <a:rPr lang="en-CA" dirty="0" smtClean="0"/>
              <a:t>Riya			- </a:t>
            </a:r>
            <a:r>
              <a:rPr lang="en-CA" dirty="0" err="1" smtClean="0"/>
              <a:t>Ritik</a:t>
            </a:r>
            <a:endParaRPr lang="en-CA" dirty="0" smtClean="0"/>
          </a:p>
          <a:p>
            <a:pPr lvl="1"/>
            <a:r>
              <a:rPr lang="en-CA" dirty="0" err="1" smtClean="0"/>
              <a:t>Jasreet</a:t>
            </a:r>
            <a:r>
              <a:rPr lang="en-CA" dirty="0" smtClean="0"/>
              <a:t>			- Om</a:t>
            </a:r>
          </a:p>
          <a:p>
            <a:pPr lvl="1"/>
            <a:r>
              <a:rPr lang="en-CA" dirty="0" err="1" smtClean="0"/>
              <a:t>Niyam</a:t>
            </a:r>
            <a:r>
              <a:rPr lang="en-CA" dirty="0" smtClean="0"/>
              <a:t>			- </a:t>
            </a:r>
            <a:r>
              <a:rPr lang="en-CA" dirty="0" err="1" smtClean="0"/>
              <a:t>Liban</a:t>
            </a:r>
            <a:endParaRPr lang="en-CA" dirty="0" smtClean="0"/>
          </a:p>
          <a:p>
            <a:pPr lvl="1"/>
            <a:r>
              <a:rPr lang="en-CA" dirty="0" err="1" smtClean="0"/>
              <a:t>Kristien</a:t>
            </a:r>
            <a:r>
              <a:rPr lang="en-CA" dirty="0" smtClean="0"/>
              <a:t>			- </a:t>
            </a:r>
            <a:r>
              <a:rPr lang="en-CA" dirty="0" err="1" smtClean="0"/>
              <a:t>Mobeen</a:t>
            </a:r>
            <a:endParaRPr lang="en-CA" dirty="0" smtClean="0"/>
          </a:p>
          <a:p>
            <a:pPr lvl="1"/>
            <a:r>
              <a:rPr lang="en-CA" dirty="0" err="1" smtClean="0"/>
              <a:t>Zavere</a:t>
            </a:r>
            <a:r>
              <a:rPr lang="en-CA" dirty="0" smtClean="0"/>
              <a:t>			- </a:t>
            </a:r>
            <a:r>
              <a:rPr lang="en-CA" dirty="0" err="1" smtClean="0"/>
              <a:t>Jagadish</a:t>
            </a:r>
            <a:endParaRPr lang="en-CA" dirty="0" smtClean="0"/>
          </a:p>
          <a:p>
            <a:pPr lvl="1"/>
            <a:r>
              <a:rPr lang="en-CA" dirty="0" smtClean="0"/>
              <a:t>Armin			- </a:t>
            </a:r>
            <a:r>
              <a:rPr lang="en-CA" dirty="0" err="1" smtClean="0"/>
              <a:t>Anser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Session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Presenters</a:t>
            </a:r>
          </a:p>
          <a:p>
            <a:pPr lvl="1"/>
            <a:r>
              <a:rPr lang="en-CA" dirty="0" err="1" smtClean="0"/>
              <a:t>Ria</a:t>
            </a:r>
            <a:r>
              <a:rPr lang="en-CA" dirty="0" smtClean="0"/>
              <a:t>			- Ibrahim</a:t>
            </a:r>
          </a:p>
          <a:p>
            <a:pPr lvl="1"/>
            <a:r>
              <a:rPr lang="en-CA" dirty="0" err="1" smtClean="0"/>
              <a:t>Jasmeen</a:t>
            </a:r>
            <a:r>
              <a:rPr lang="en-CA" dirty="0" smtClean="0"/>
              <a:t>		- Martin</a:t>
            </a:r>
          </a:p>
          <a:p>
            <a:pPr lvl="1"/>
            <a:r>
              <a:rPr lang="en-CA" dirty="0" smtClean="0"/>
              <a:t>Damian		- </a:t>
            </a:r>
            <a:r>
              <a:rPr lang="en-CA" dirty="0" err="1" smtClean="0"/>
              <a:t>Keerat</a:t>
            </a:r>
            <a:endParaRPr lang="en-CA" dirty="0" smtClean="0"/>
          </a:p>
          <a:p>
            <a:pPr lvl="1"/>
            <a:r>
              <a:rPr lang="en-CA" dirty="0" err="1" smtClean="0"/>
              <a:t>Sukhman</a:t>
            </a:r>
            <a:r>
              <a:rPr lang="en-CA" dirty="0" smtClean="0"/>
              <a:t>		- </a:t>
            </a:r>
            <a:r>
              <a:rPr lang="en-CA" dirty="0" err="1" smtClean="0"/>
              <a:t>Jaskaran</a:t>
            </a:r>
            <a:endParaRPr lang="en-CA" dirty="0" smtClean="0"/>
          </a:p>
          <a:p>
            <a:pPr lvl="1"/>
            <a:r>
              <a:rPr lang="en-CA" dirty="0" err="1" smtClean="0"/>
              <a:t>Bhavkaran</a:t>
            </a:r>
            <a:r>
              <a:rPr lang="en-CA" dirty="0" smtClean="0"/>
              <a:t>		- </a:t>
            </a:r>
            <a:r>
              <a:rPr lang="en-CA" dirty="0" err="1" smtClean="0"/>
              <a:t>Jasmeet</a:t>
            </a:r>
            <a:endParaRPr lang="en-CA" dirty="0" smtClean="0"/>
          </a:p>
          <a:p>
            <a:pPr lvl="1"/>
            <a:r>
              <a:rPr lang="en-CA" dirty="0" smtClean="0"/>
              <a:t>Jayson			- </a:t>
            </a:r>
            <a:r>
              <a:rPr lang="en-CA" dirty="0" err="1" smtClean="0"/>
              <a:t>Harjaspreet</a:t>
            </a:r>
            <a:endParaRPr lang="en-CA" dirty="0" smtClean="0"/>
          </a:p>
          <a:p>
            <a:pPr lvl="1"/>
            <a:r>
              <a:rPr lang="en-CA" dirty="0" err="1" smtClean="0"/>
              <a:t>Gurjeevanjot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7545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73</Words>
  <Application>Microsoft Office PowerPoint</Application>
  <PresentationFormat>On-screen Show (4:3)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PC Tradeshow – Oct 23</vt:lpstr>
      <vt:lpstr>Session #1</vt:lpstr>
      <vt:lpstr>Session #2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92</cp:revision>
  <dcterms:created xsi:type="dcterms:W3CDTF">2006-08-16T00:00:00Z</dcterms:created>
  <dcterms:modified xsi:type="dcterms:W3CDTF">2019-10-23T13:11:31Z</dcterms:modified>
</cp:coreProperties>
</file>