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HSBC Pepper (AI) </a:t>
            </a:r>
            <a:r>
              <a:rPr lang="en-US" dirty="0" smtClean="0"/>
              <a:t>– </a:t>
            </a:r>
            <a:r>
              <a:rPr lang="en-US" dirty="0" smtClean="0"/>
              <a:t>Oct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C.4 Case Study</a:t>
            </a:r>
            <a:endParaRPr lang="en-CA" dirty="0" smtClean="0"/>
          </a:p>
          <a:p>
            <a:pPr lvl="2"/>
            <a:r>
              <a:rPr lang="en-CA" dirty="0" smtClean="0"/>
              <a:t>Introduction / Video</a:t>
            </a:r>
            <a:endParaRPr lang="en-CA" dirty="0" smtClean="0"/>
          </a:p>
          <a:p>
            <a:pPr lvl="2"/>
            <a:r>
              <a:rPr lang="en-CA" dirty="0" smtClean="0"/>
              <a:t>Read CBC Article / Answer Questions</a:t>
            </a:r>
          </a:p>
          <a:p>
            <a:pPr lvl="2"/>
            <a:r>
              <a:rPr lang="en-CA" dirty="0" smtClean="0"/>
              <a:t>Schedule: Today &amp; Tomorrow</a:t>
            </a:r>
            <a:endParaRPr lang="en-CA" dirty="0" smtClean="0"/>
          </a:p>
          <a:p>
            <a:pPr lvl="1"/>
            <a:r>
              <a:rPr lang="en-CA" dirty="0" smtClean="0"/>
              <a:t>Programming </a:t>
            </a:r>
            <a:r>
              <a:rPr lang="en-CA" dirty="0" smtClean="0"/>
              <a:t>Assignment #1</a:t>
            </a:r>
          </a:p>
          <a:p>
            <a:pPr lvl="2"/>
            <a:r>
              <a:rPr lang="en-CA" dirty="0" smtClean="0"/>
              <a:t>Be prepared to demo your program</a:t>
            </a:r>
            <a:endParaRPr lang="en-CA" dirty="0" smtClean="0"/>
          </a:p>
          <a:p>
            <a:pPr lvl="2"/>
            <a:r>
              <a:rPr lang="en-CA" dirty="0" smtClean="0"/>
              <a:t>Login to </a:t>
            </a:r>
            <a:r>
              <a:rPr lang="en-CA" dirty="0" err="1" smtClean="0"/>
              <a:t>Repl</a:t>
            </a:r>
            <a:r>
              <a:rPr lang="en-CA" dirty="0" smtClean="0"/>
              <a:t> / load your program</a:t>
            </a: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smtClean="0"/>
              <a:t>Complete Case Study C.4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HSBC Pepper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AI – Artificial Intelligence</a:t>
            </a:r>
          </a:p>
          <a:p>
            <a:pPr lvl="1"/>
            <a:r>
              <a:rPr lang="en-CA" i="1" dirty="0" smtClean="0"/>
              <a:t>Not Just Robots</a:t>
            </a:r>
          </a:p>
          <a:p>
            <a:pPr lvl="1"/>
            <a:r>
              <a:rPr lang="en-CA" i="1" dirty="0" smtClean="0"/>
              <a:t>AI Takes Many Forms</a:t>
            </a:r>
          </a:p>
          <a:p>
            <a:pPr lvl="1"/>
            <a:r>
              <a:rPr lang="en-CA" i="1" dirty="0" smtClean="0"/>
              <a:t>AI Has Arrived!</a:t>
            </a:r>
          </a:p>
          <a:p>
            <a:endParaRPr lang="en-CA" i="1" dirty="0"/>
          </a:p>
          <a:p>
            <a:r>
              <a:rPr lang="en-CA" dirty="0" smtClean="0"/>
              <a:t>AI Is Greatly Affecting Society TODAY</a:t>
            </a:r>
          </a:p>
          <a:p>
            <a:pPr lvl="2"/>
            <a:endParaRPr lang="en-CA" dirty="0"/>
          </a:p>
          <a:p>
            <a:r>
              <a:rPr lang="en-CA" dirty="0" smtClean="0"/>
              <a:t>AI Will Affect YOUR Job Market TOMORROW</a:t>
            </a:r>
            <a:endParaRPr lang="en-US" dirty="0"/>
          </a:p>
        </p:txBody>
      </p:sp>
      <p:pic>
        <p:nvPicPr>
          <p:cNvPr id="1026" name="Picture 2" descr="Image result for hsbc pep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455">
            <a:off x="5538674" y="1760948"/>
            <a:ext cx="3007488" cy="22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6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A.3 Brochure &amp;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 smtClean="0"/>
              <a:t>Mrs. Manson @  Lunch (Starting Monday)</a:t>
            </a:r>
          </a:p>
          <a:p>
            <a:pPr lvl="1"/>
            <a:r>
              <a:rPr lang="en-CA" sz="2400" dirty="0" err="1" smtClean="0"/>
              <a:t>Jasmeen</a:t>
            </a:r>
            <a:endParaRPr lang="en-CA" sz="2400" dirty="0" smtClean="0"/>
          </a:p>
          <a:p>
            <a:pPr lvl="1"/>
            <a:r>
              <a:rPr lang="en-CA" sz="2400" dirty="0" err="1" smtClean="0"/>
              <a:t>Jasreet</a:t>
            </a:r>
            <a:endParaRPr lang="en-CA" sz="2400" dirty="0" smtClean="0"/>
          </a:p>
          <a:p>
            <a:pPr lvl="1"/>
            <a:r>
              <a:rPr lang="en-CA" sz="2400" dirty="0" smtClean="0"/>
              <a:t>Om</a:t>
            </a:r>
          </a:p>
          <a:p>
            <a:pPr lvl="1"/>
            <a:r>
              <a:rPr lang="en-CA" sz="2400" dirty="0" err="1" smtClean="0"/>
              <a:t>Liban</a:t>
            </a:r>
            <a:endParaRPr lang="en-CA" sz="2400" dirty="0" smtClean="0"/>
          </a:p>
          <a:p>
            <a:pPr lvl="1"/>
            <a:r>
              <a:rPr lang="en-CA" sz="2400" dirty="0" err="1" smtClean="0"/>
              <a:t>Jaskaran</a:t>
            </a:r>
            <a:endParaRPr lang="en-CA" sz="2400" dirty="0" smtClean="0"/>
          </a:p>
          <a:p>
            <a:pPr lvl="1"/>
            <a:r>
              <a:rPr lang="en-CA" sz="2400" dirty="0" err="1" smtClean="0"/>
              <a:t>Mobeen</a:t>
            </a:r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Requirement: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Student Questions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Brochure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All submitted to </a:t>
            </a:r>
            <a:r>
              <a:rPr lang="en-CA" sz="2400" dirty="0" err="1" smtClean="0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17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112</Words>
  <Application>Microsoft Office PowerPoint</Application>
  <PresentationFormat>On-screen Show (4:3)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HSBC Pepper (AI) – Oct 24</vt:lpstr>
      <vt:lpstr>HSBC Pepper</vt:lpstr>
      <vt:lpstr>A.3 Brochure &amp; Previous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97</cp:revision>
  <dcterms:created xsi:type="dcterms:W3CDTF">2006-08-16T00:00:00Z</dcterms:created>
  <dcterms:modified xsi:type="dcterms:W3CDTF">2019-10-24T13:10:45Z</dcterms:modified>
</cp:coreProperties>
</file>