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Summative Day </a:t>
            </a:r>
            <a:r>
              <a:rPr lang="en-US" dirty="0" smtClean="0"/>
              <a:t>3 </a:t>
            </a:r>
            <a:r>
              <a:rPr lang="en-US" dirty="0" smtClean="0"/>
              <a:t>– Jan </a:t>
            </a:r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Day </a:t>
            </a:r>
            <a:r>
              <a:rPr lang="en-CA" dirty="0" smtClean="0"/>
              <a:t>3 </a:t>
            </a:r>
            <a:r>
              <a:rPr lang="en-CA" dirty="0" smtClean="0"/>
              <a:t>– Topic </a:t>
            </a:r>
            <a:r>
              <a:rPr lang="en-CA" dirty="0" smtClean="0"/>
              <a:t>B </a:t>
            </a:r>
            <a:r>
              <a:rPr lang="en-CA" dirty="0" smtClean="0"/>
              <a:t>– </a:t>
            </a:r>
            <a:r>
              <a:rPr lang="en-CA" dirty="0" smtClean="0"/>
              <a:t>Programming</a:t>
            </a:r>
            <a:endParaRPr lang="en-CA" dirty="0" smtClean="0"/>
          </a:p>
          <a:p>
            <a:pPr lvl="2"/>
            <a:r>
              <a:rPr lang="en-CA" dirty="0" smtClean="0"/>
              <a:t>Open Book – No Phones – No Email</a:t>
            </a:r>
          </a:p>
          <a:p>
            <a:pPr lvl="2"/>
            <a:r>
              <a:rPr lang="en-CA" dirty="0" smtClean="0"/>
              <a:t>Program Listing - Fix</a:t>
            </a:r>
            <a:endParaRPr lang="en-CA" dirty="0" smtClean="0"/>
          </a:p>
          <a:p>
            <a:pPr lvl="2"/>
            <a:r>
              <a:rPr lang="en-CA" dirty="0" smtClean="0"/>
              <a:t>Turtle Program - Write</a:t>
            </a:r>
            <a:endParaRPr lang="en-CA" dirty="0" smtClean="0"/>
          </a:p>
          <a:p>
            <a:pPr lvl="2"/>
            <a:r>
              <a:rPr lang="en-CA" dirty="0" smtClean="0"/>
              <a:t>Budget Your Time / No Extensions</a:t>
            </a:r>
            <a:endParaRPr lang="en-CA" dirty="0"/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/>
              <a:t>Tomorrow &amp; Wednesday: </a:t>
            </a:r>
            <a:r>
              <a:rPr lang="en-CA" sz="2400" dirty="0" smtClean="0"/>
              <a:t>Supply Teacher</a:t>
            </a:r>
            <a:endParaRPr lang="en-CA" sz="2400" dirty="0"/>
          </a:p>
          <a:p>
            <a:pPr lvl="1"/>
            <a:r>
              <a:rPr lang="en-CA" sz="2400" dirty="0" smtClean="0"/>
              <a:t>Tomorrow &amp; Wednesday: Catch-Up on Term Work</a:t>
            </a:r>
            <a:endParaRPr lang="en-CA" sz="2400" dirty="0" smtClean="0"/>
          </a:p>
          <a:p>
            <a:pPr lvl="1"/>
            <a:r>
              <a:rPr lang="en-CA" sz="2400" dirty="0" smtClean="0"/>
              <a:t>Wednesday: Last Day To Submit Term Work</a:t>
            </a:r>
          </a:p>
          <a:p>
            <a:pPr lvl="1"/>
            <a:r>
              <a:rPr lang="en-CA" sz="2400" dirty="0" smtClean="0"/>
              <a:t>No Exam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Programming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Question #1</a:t>
            </a:r>
          </a:p>
          <a:p>
            <a:pPr lvl="1"/>
            <a:r>
              <a:rPr lang="en-CA" sz="2400" dirty="0" smtClean="0"/>
              <a:t>Use </a:t>
            </a:r>
            <a:r>
              <a:rPr lang="en-CA" sz="2400" dirty="0" err="1" smtClean="0"/>
              <a:t>GitHub</a:t>
            </a:r>
            <a:r>
              <a:rPr lang="en-CA" sz="2400" dirty="0" smtClean="0"/>
              <a:t> for Softcopy</a:t>
            </a:r>
          </a:p>
          <a:p>
            <a:pPr lvl="1"/>
            <a:r>
              <a:rPr lang="en-CA" sz="2400" dirty="0" smtClean="0"/>
              <a:t>Summative Folder</a:t>
            </a:r>
          </a:p>
          <a:p>
            <a:pPr lvl="2"/>
            <a:r>
              <a:rPr lang="en-CA" sz="2000" dirty="0" smtClean="0"/>
              <a:t>ProgramListingA.txt</a:t>
            </a:r>
          </a:p>
          <a:p>
            <a:pPr lvl="2"/>
            <a:r>
              <a:rPr lang="en-CA" sz="2000" dirty="0" smtClean="0"/>
              <a:t>ProgramListingB.txt</a:t>
            </a:r>
          </a:p>
          <a:p>
            <a:pPr lvl="1"/>
            <a:r>
              <a:rPr lang="en-CA" sz="2400" dirty="0" smtClean="0"/>
              <a:t>MAKE SURE TO GET THE RIGHT VERSION!!!</a:t>
            </a:r>
          </a:p>
          <a:p>
            <a:pPr lvl="1"/>
            <a:endParaRPr lang="en-CA" sz="2400" dirty="0" smtClean="0"/>
          </a:p>
          <a:p>
            <a:r>
              <a:rPr lang="en-CA" sz="2800" dirty="0" smtClean="0"/>
              <a:t>Question #2</a:t>
            </a:r>
          </a:p>
          <a:p>
            <a:pPr lvl="1"/>
            <a:r>
              <a:rPr lang="en-CA" sz="2400" dirty="0" smtClean="0"/>
              <a:t>Do what you know how to do (for part marks)</a:t>
            </a:r>
          </a:p>
          <a:p>
            <a:pPr lvl="1"/>
            <a:r>
              <a:rPr lang="en-CA" sz="2400" dirty="0" smtClean="0"/>
              <a:t>UPLOAD you answer to YOUR </a:t>
            </a:r>
            <a:r>
              <a:rPr lang="en-CA" sz="2400" dirty="0" err="1" smtClean="0"/>
              <a:t>GitHub</a:t>
            </a:r>
            <a:r>
              <a:rPr lang="en-CA" sz="2400" dirty="0" smtClean="0"/>
              <a:t>!!!!!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174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105</Words>
  <Application>Microsoft Office PowerPoint</Application>
  <PresentationFormat>On-screen Show (4:3)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Summative Day 3 – Jan 20</vt:lpstr>
      <vt:lpstr>Programming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180</cp:revision>
  <dcterms:created xsi:type="dcterms:W3CDTF">2006-08-16T00:00:00Z</dcterms:created>
  <dcterms:modified xsi:type="dcterms:W3CDTF">2020-01-20T14:03:01Z</dcterms:modified>
</cp:coreProperties>
</file>