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E-Mail Server Protocols – </a:t>
            </a:r>
            <a:r>
              <a:rPr lang="en-US" dirty="0" smtClean="0"/>
              <a:t>Jan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A.8.3 </a:t>
            </a:r>
            <a:r>
              <a:rPr lang="en-CA" dirty="0" smtClean="0"/>
              <a:t>– </a:t>
            </a:r>
            <a:r>
              <a:rPr lang="en-CA" dirty="0" smtClean="0"/>
              <a:t>E-Mail Server Protocols</a:t>
            </a:r>
            <a:endParaRPr lang="en-CA" dirty="0" smtClean="0"/>
          </a:p>
          <a:p>
            <a:pPr lvl="2"/>
            <a:r>
              <a:rPr lang="en-CA" dirty="0" smtClean="0"/>
              <a:t>Day </a:t>
            </a:r>
            <a:r>
              <a:rPr lang="en-CA" dirty="0" smtClean="0"/>
              <a:t>3 </a:t>
            </a:r>
            <a:r>
              <a:rPr lang="en-CA" dirty="0" smtClean="0"/>
              <a:t>Presentation (New)</a:t>
            </a:r>
            <a:endParaRPr lang="en-CA" dirty="0"/>
          </a:p>
          <a:p>
            <a:pPr lvl="2"/>
            <a:r>
              <a:rPr lang="en-CA" dirty="0" smtClean="0"/>
              <a:t>A.8.3 </a:t>
            </a:r>
            <a:r>
              <a:rPr lang="en-CA" dirty="0" smtClean="0"/>
              <a:t>Student Questions (New)</a:t>
            </a:r>
            <a:endParaRPr lang="en-CA" dirty="0"/>
          </a:p>
          <a:p>
            <a:pPr lvl="1"/>
            <a:r>
              <a:rPr lang="en-CA" dirty="0" smtClean="0"/>
              <a:t>Previous Work / Marks Spreadsheet / Catch-Up</a:t>
            </a:r>
          </a:p>
          <a:p>
            <a:pPr lvl="2"/>
            <a:r>
              <a:rPr lang="en-CA" dirty="0" smtClean="0"/>
              <a:t>A.8.1 &amp; A.8.2 – World Wide Web</a:t>
            </a:r>
          </a:p>
          <a:p>
            <a:pPr lvl="2"/>
            <a:r>
              <a:rPr lang="en-CA" dirty="0" smtClean="0"/>
              <a:t>Turtle </a:t>
            </a:r>
            <a:r>
              <a:rPr lang="en-CA" dirty="0" smtClean="0"/>
              <a:t>Programming </a:t>
            </a:r>
            <a:r>
              <a:rPr lang="en-CA" dirty="0" smtClean="0"/>
              <a:t>(B.9 / Assignment </a:t>
            </a:r>
            <a:r>
              <a:rPr lang="en-CA" dirty="0" smtClean="0"/>
              <a:t>#</a:t>
            </a:r>
            <a:r>
              <a:rPr lang="en-CA" dirty="0" smtClean="0"/>
              <a:t>4)</a:t>
            </a:r>
            <a:endParaRPr lang="en-CA" dirty="0" smtClean="0"/>
          </a:p>
          <a:p>
            <a:pPr lvl="2"/>
            <a:r>
              <a:rPr lang="en-CA" dirty="0" smtClean="0"/>
              <a:t>C.6 </a:t>
            </a:r>
            <a:r>
              <a:rPr lang="en-CA" dirty="0"/>
              <a:t>Case Study – Artificial Intelligence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Thu, Jan 16 to Mon, Jan 20 : Summative (In Class)</a:t>
            </a:r>
          </a:p>
          <a:p>
            <a:pPr lvl="1"/>
            <a:r>
              <a:rPr lang="en-CA" sz="2400" dirty="0" smtClean="0"/>
              <a:t>No Exam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72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E-Mail Server Protocols – Jan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174</cp:revision>
  <dcterms:created xsi:type="dcterms:W3CDTF">2006-08-16T00:00:00Z</dcterms:created>
  <dcterms:modified xsi:type="dcterms:W3CDTF">2020-01-10T13:46:02Z</dcterms:modified>
</cp:coreProperties>
</file>