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7PKRjrid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Assignment 3 – Nov 27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Assignment #3</a:t>
            </a:r>
            <a:endParaRPr lang="en-CA" dirty="0"/>
          </a:p>
          <a:p>
            <a:pPr lvl="2"/>
            <a:r>
              <a:rPr lang="en-CA" dirty="0" smtClean="0"/>
              <a:t>Download and Process </a:t>
            </a:r>
            <a:r>
              <a:rPr lang="en-CA" b="1" u="sng" dirty="0" smtClean="0"/>
              <a:t>my</a:t>
            </a:r>
            <a:r>
              <a:rPr lang="en-CA" dirty="0" smtClean="0"/>
              <a:t> MessageText.txt file</a:t>
            </a:r>
          </a:p>
          <a:p>
            <a:pPr lvl="2"/>
            <a:r>
              <a:rPr lang="en-CA" dirty="0" smtClean="0"/>
              <a:t>Have your program ready to demo</a:t>
            </a:r>
          </a:p>
          <a:p>
            <a:pPr lvl="2"/>
            <a:r>
              <a:rPr lang="en-CA" dirty="0" smtClean="0"/>
              <a:t>Be ready to discuss issues and next steps</a:t>
            </a:r>
          </a:p>
          <a:p>
            <a:pPr lvl="1"/>
            <a:r>
              <a:rPr lang="en-CA" dirty="0" smtClean="0"/>
              <a:t>My MessageText.txt File</a:t>
            </a:r>
          </a:p>
          <a:p>
            <a:pPr lvl="2"/>
            <a:r>
              <a:rPr lang="en-CA" dirty="0" smtClean="0"/>
              <a:t>Download from Topic B folder</a:t>
            </a:r>
          </a:p>
          <a:p>
            <a:pPr lvl="2"/>
            <a:r>
              <a:rPr lang="en-CA" dirty="0" smtClean="0"/>
              <a:t>Use it to verify your Assignment #3 Programs</a:t>
            </a:r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Monday: Topic A – Computer Software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MessageText.txt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Blue Pill – Red Pill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sz="1100" dirty="0" smtClean="0"/>
          </a:p>
          <a:p>
            <a:pPr marL="800100" lvl="2" indent="0">
              <a:buNone/>
            </a:pPr>
            <a:r>
              <a:rPr lang="en-US" dirty="0">
                <a:latin typeface="Comic Sans MS" panose="030F0702030302020204" pitchFamily="66" charset="0"/>
              </a:rPr>
              <a:t>This is your last chance. After this, there is no turning back. You take the blue pill </a:t>
            </a:r>
            <a:r>
              <a:rPr lang="en-US" dirty="0" smtClean="0">
                <a:latin typeface="Comic Sans MS" panose="030F0702030302020204" pitchFamily="66" charset="0"/>
              </a:rPr>
              <a:t>- </a:t>
            </a:r>
            <a:r>
              <a:rPr lang="en-US" dirty="0">
                <a:latin typeface="Comic Sans MS" panose="030F0702030302020204" pitchFamily="66" charset="0"/>
              </a:rPr>
              <a:t>the story ends, you wake up in your bed and believe whatever you want to believe. You </a:t>
            </a:r>
            <a:r>
              <a:rPr lang="en-US" dirty="0" smtClean="0">
                <a:latin typeface="Comic Sans MS" panose="030F0702030302020204" pitchFamily="66" charset="0"/>
              </a:rPr>
              <a:t>take </a:t>
            </a:r>
            <a:r>
              <a:rPr lang="en-US" dirty="0">
                <a:latin typeface="Comic Sans MS" panose="030F0702030302020204" pitchFamily="66" charset="0"/>
              </a:rPr>
              <a:t>the red pill - you stay in Wonderland and I show you how deep the rabbit-hole </a:t>
            </a:r>
            <a:r>
              <a:rPr lang="en-US" dirty="0" smtClean="0">
                <a:latin typeface="Comic Sans MS" panose="030F0702030302020204" pitchFamily="66" charset="0"/>
              </a:rPr>
              <a:t>goes.</a:t>
            </a:r>
          </a:p>
          <a:p>
            <a:pPr marL="800100" lvl="2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				Morpheus (The Matrix)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dirty="0" smtClean="0"/>
          </a:p>
          <a:p>
            <a:r>
              <a:rPr lang="en-CA" dirty="0" smtClean="0"/>
              <a:t>Video Clip</a:t>
            </a:r>
          </a:p>
          <a:p>
            <a:pPr lvl="1"/>
            <a:r>
              <a:rPr lang="en-US" sz="2400" dirty="0">
                <a:hlinkClick r:id="rId2"/>
              </a:rPr>
              <a:t>https://www.youtube.com/watch?v=zE7PKRjrid4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31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62</Words>
  <Application>Microsoft Office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Comic Sans MS</vt:lpstr>
      <vt:lpstr>Office Theme</vt:lpstr>
      <vt:lpstr>Programming Assignment 3 – Nov 27</vt:lpstr>
      <vt:lpstr>MessageText.txt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149</cp:revision>
  <dcterms:created xsi:type="dcterms:W3CDTF">2006-08-16T00:00:00Z</dcterms:created>
  <dcterms:modified xsi:type="dcterms:W3CDTF">2019-11-29T13:49:25Z</dcterms:modified>
</cp:coreProperties>
</file>