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4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27826-3378-4ECF-BA4E-36C71D5ECCFE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8F476-B890-4E09-A26B-53954C8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0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8F476-B890-4E09-A26B-53954C8797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Programming Assignment 3 – </a:t>
            </a:r>
            <a:r>
              <a:rPr lang="en-US" dirty="0" smtClean="0"/>
              <a:t>Nov </a:t>
            </a:r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Agenda</a:t>
            </a:r>
            <a:endParaRPr lang="en-CA" dirty="0" smtClean="0"/>
          </a:p>
          <a:p>
            <a:pPr lvl="1"/>
            <a:r>
              <a:rPr lang="en-CA" dirty="0" smtClean="0"/>
              <a:t>Assignment #3</a:t>
            </a:r>
            <a:endParaRPr lang="en-CA" dirty="0"/>
          </a:p>
          <a:p>
            <a:pPr lvl="2"/>
            <a:r>
              <a:rPr lang="en-CA" dirty="0" smtClean="0"/>
              <a:t>Slides / Notes: Substitution Cipher</a:t>
            </a:r>
            <a:endParaRPr lang="en-CA" dirty="0" smtClean="0"/>
          </a:p>
          <a:p>
            <a:pPr lvl="2"/>
            <a:r>
              <a:rPr lang="en-CA" dirty="0" smtClean="0"/>
              <a:t>Work With A Partner</a:t>
            </a:r>
          </a:p>
          <a:p>
            <a:pPr lvl="2"/>
            <a:r>
              <a:rPr lang="en-CA" dirty="0" smtClean="0"/>
              <a:t>Programs to Encode / De-code Text Files</a:t>
            </a:r>
            <a:endParaRPr lang="en-CA" dirty="0" smtClean="0"/>
          </a:p>
          <a:p>
            <a:pPr lvl="1"/>
            <a:r>
              <a:rPr lang="en-CA" dirty="0" smtClean="0"/>
              <a:t>Previous </a:t>
            </a:r>
            <a:r>
              <a:rPr lang="en-CA" dirty="0" smtClean="0"/>
              <a:t>Work (Must Be Uploaded)</a:t>
            </a:r>
            <a:endParaRPr lang="en-CA" dirty="0" smtClean="0"/>
          </a:p>
          <a:p>
            <a:pPr lvl="2"/>
            <a:r>
              <a:rPr lang="en-CA" dirty="0"/>
              <a:t>B.8 – File Access</a:t>
            </a:r>
          </a:p>
          <a:p>
            <a:pPr lvl="2"/>
            <a:r>
              <a:rPr lang="en-CA" dirty="0" smtClean="0"/>
              <a:t>B.7 </a:t>
            </a:r>
            <a:r>
              <a:rPr lang="en-CA" dirty="0"/>
              <a:t>– ASCII Encoding</a:t>
            </a:r>
          </a:p>
          <a:p>
            <a:pPr lvl="2"/>
            <a:r>
              <a:rPr lang="en-CA" dirty="0" smtClean="0"/>
              <a:t>A.5 Student Questions 1 to 6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 sz="2400" dirty="0" smtClean="0"/>
              <a:t>Friday: </a:t>
            </a:r>
            <a:r>
              <a:rPr lang="en-CA" sz="2400" dirty="0" smtClean="0"/>
              <a:t>Programming Assignment </a:t>
            </a:r>
            <a:r>
              <a:rPr lang="en-CA" sz="2400" dirty="0" smtClean="0"/>
              <a:t>(DUE)</a:t>
            </a:r>
            <a:endParaRPr lang="en-CA" sz="2400" dirty="0"/>
          </a:p>
          <a:p>
            <a:pPr lvl="1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</TotalTime>
  <Words>57</Words>
  <Application>Microsoft Office PowerPoint</Application>
  <PresentationFormat>On-screen Show (4:3)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Programming Assignment 3 – Nov 27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146</cp:revision>
  <dcterms:created xsi:type="dcterms:W3CDTF">2006-08-16T00:00:00Z</dcterms:created>
  <dcterms:modified xsi:type="dcterms:W3CDTF">2019-11-27T15:29:27Z</dcterms:modified>
</cp:coreProperties>
</file>