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8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ED7A-F99C-4A76-BC6A-2E3A74E8EC74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8462-5E24-4AB7-8C45-AADC69222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Operating System Concept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Pick an Operating System</a:t>
            </a:r>
          </a:p>
          <a:p>
            <a:pPr lvl="1"/>
            <a:r>
              <a:rPr lang="en-CA" dirty="0" smtClean="0"/>
              <a:t>From Appendix A</a:t>
            </a:r>
          </a:p>
          <a:p>
            <a:pPr lvl="1"/>
            <a:r>
              <a:rPr lang="en-CA" dirty="0" smtClean="0"/>
              <a:t>Work Individually</a:t>
            </a:r>
          </a:p>
          <a:p>
            <a:pPr lvl="1"/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Step 1: Research Your Operating System</a:t>
            </a:r>
          </a:p>
          <a:p>
            <a:pPr lvl="1"/>
            <a:r>
              <a:rPr lang="en-CA" dirty="0" smtClean="0"/>
              <a:t>For each of the required topics</a:t>
            </a:r>
          </a:p>
          <a:p>
            <a:pPr lvl="1"/>
            <a:r>
              <a:rPr lang="en-CA" dirty="0" smtClean="0"/>
              <a:t>See Student Handout for Topics</a:t>
            </a:r>
          </a:p>
          <a:p>
            <a:endParaRPr lang="en-CA" dirty="0"/>
          </a:p>
          <a:p>
            <a:pPr marL="514350" indent="-514350">
              <a:buFont typeface="+mj-lt"/>
              <a:buAutoNum type="arabicPeriod" startAt="3"/>
            </a:pPr>
            <a:r>
              <a:rPr lang="en-CA" dirty="0" smtClean="0"/>
              <a:t>Step: 2: Create a Concept Map</a:t>
            </a:r>
          </a:p>
          <a:p>
            <a:pPr lvl="1"/>
            <a:r>
              <a:rPr lang="en-CA" dirty="0" smtClean="0"/>
              <a:t>Use application of your choice</a:t>
            </a:r>
          </a:p>
          <a:p>
            <a:pPr lvl="1"/>
            <a:r>
              <a:rPr lang="en-CA" dirty="0" smtClean="0"/>
              <a:t>Use the template as a starting point</a:t>
            </a:r>
          </a:p>
          <a:p>
            <a:pPr lvl="1"/>
            <a:endParaRPr lang="en-CA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CA" dirty="0" smtClean="0"/>
              <a:t>Due: Wednesday, Dec 11</a:t>
            </a:r>
          </a:p>
          <a:p>
            <a:pPr lvl="1"/>
            <a:r>
              <a:rPr lang="en-CA" dirty="0" smtClean="0"/>
              <a:t>Be prepared to present part of your concept map</a:t>
            </a:r>
          </a:p>
          <a:p>
            <a:pPr lvl="1"/>
            <a:r>
              <a:rPr lang="en-CA" dirty="0" smtClean="0"/>
              <a:t>Upload research to and map to </a:t>
            </a:r>
            <a:r>
              <a:rPr lang="en-CA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2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Map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Note:</a:t>
            </a:r>
            <a:r>
              <a:rPr lang="en-CA" dirty="0" smtClean="0"/>
              <a:t> Replace placeholder names with your actual assigned OS and research topics.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82" y="2584048"/>
            <a:ext cx="556196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92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Operating System Concept Map</vt:lpstr>
      <vt:lpstr>Overview</vt:lpstr>
      <vt:lpstr>Concept Map Template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 Map</dc:title>
  <dc:creator>Nestor, Gregory</dc:creator>
  <cp:lastModifiedBy>Nestor, Gregory</cp:lastModifiedBy>
  <cp:revision>2</cp:revision>
  <dcterms:created xsi:type="dcterms:W3CDTF">2019-12-05T14:26:49Z</dcterms:created>
  <dcterms:modified xsi:type="dcterms:W3CDTF">2019-12-05T14:39:28Z</dcterms:modified>
</cp:coreProperties>
</file>