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10C-C56D-430B-9436-D79428A297F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F8C4-FE56-4DF2-AEF5-C58C47603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9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10C-C56D-430B-9436-D79428A297F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F8C4-FE56-4DF2-AEF5-C58C47603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10C-C56D-430B-9436-D79428A297F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F8C4-FE56-4DF2-AEF5-C58C47603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7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10C-C56D-430B-9436-D79428A297F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F8C4-FE56-4DF2-AEF5-C58C47603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3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10C-C56D-430B-9436-D79428A297F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F8C4-FE56-4DF2-AEF5-C58C47603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10C-C56D-430B-9436-D79428A297F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F8C4-FE56-4DF2-AEF5-C58C47603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10C-C56D-430B-9436-D79428A297F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F8C4-FE56-4DF2-AEF5-C58C47603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10C-C56D-430B-9436-D79428A297F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F8C4-FE56-4DF2-AEF5-C58C47603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0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10C-C56D-430B-9436-D79428A297F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F8C4-FE56-4DF2-AEF5-C58C47603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6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10C-C56D-430B-9436-D79428A297F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F8C4-FE56-4DF2-AEF5-C58C47603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8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10C-C56D-430B-9436-D79428A297F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F8C4-FE56-4DF2-AEF5-C58C47603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7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F10C-C56D-430B-9436-D79428A297F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F8C4-FE56-4DF2-AEF5-C58C47603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OS </a:t>
            </a:r>
            <a:r>
              <a:rPr lang="en-CA" dirty="0" err="1" smtClean="0"/>
              <a:t>HyperPoint</a:t>
            </a:r>
            <a:r>
              <a:rPr lang="en-CA" dirty="0" smtClean="0"/>
              <a:t>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A.7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2.c: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77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3: Memory Management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</a:p>
          <a:p>
            <a:r>
              <a:rPr lang="en-CA" sz="2400" dirty="0" smtClean="0"/>
              <a:t>Topic a</a:t>
            </a:r>
          </a:p>
          <a:p>
            <a:r>
              <a:rPr lang="en-CA" sz="2400" dirty="0" smtClean="0"/>
              <a:t>Topic b</a:t>
            </a:r>
          </a:p>
          <a:p>
            <a:r>
              <a:rPr lang="en-CA" sz="2400" dirty="0" smtClean="0"/>
              <a:t>Topic 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3" action="ppaction://hlinksldjump"/>
              </a:rPr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4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3.a: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7996" y="5807631"/>
            <a:ext cx="576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09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3.b: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71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3.c: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80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4: Process Execution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</a:p>
          <a:p>
            <a:r>
              <a:rPr lang="en-CA" sz="2400" dirty="0" smtClean="0"/>
              <a:t>Topic a</a:t>
            </a:r>
          </a:p>
          <a:p>
            <a:r>
              <a:rPr lang="en-CA" sz="2400" dirty="0" smtClean="0"/>
              <a:t>Topic b</a:t>
            </a:r>
          </a:p>
          <a:p>
            <a:r>
              <a:rPr lang="en-CA" sz="2400" dirty="0" smtClean="0"/>
              <a:t>Topic 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3" action="ppaction://hlinksldjump"/>
              </a:rPr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56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4.a: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7996" y="5807631"/>
            <a:ext cx="576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72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4.b: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98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4.c: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9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5: Security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</a:p>
          <a:p>
            <a:r>
              <a:rPr lang="en-CA" sz="2400" dirty="0" smtClean="0"/>
              <a:t>Topic a</a:t>
            </a:r>
          </a:p>
          <a:p>
            <a:r>
              <a:rPr lang="en-CA" sz="2400" dirty="0" smtClean="0"/>
              <a:t>Topic b</a:t>
            </a:r>
          </a:p>
          <a:p>
            <a:r>
              <a:rPr lang="en-CA" sz="2400" dirty="0" smtClean="0"/>
              <a:t>Topic 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3" action="ppaction://hlinksldjump"/>
              </a:rPr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93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 smtClean="0">
                <a:solidFill>
                  <a:srgbClr val="0070C0"/>
                </a:solidFill>
              </a:rPr>
              <a:t>Running &lt;application&gt; On &lt;Operating System&gt;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</a:p>
          <a:p>
            <a:r>
              <a:rPr lang="en-CA" sz="2000" dirty="0" smtClean="0">
                <a:hlinkClick r:id="rId2" action="ppaction://hlinksldjump"/>
              </a:rPr>
              <a:t>User I/F</a:t>
            </a:r>
            <a:endParaRPr lang="en-CA" sz="2000" dirty="0" smtClean="0"/>
          </a:p>
          <a:p>
            <a:r>
              <a:rPr lang="en-CA" sz="2000" dirty="0" smtClean="0">
                <a:hlinkClick r:id="rId3" action="ppaction://hlinksldjump"/>
              </a:rPr>
              <a:t>I/O Devices</a:t>
            </a:r>
            <a:endParaRPr lang="en-CA" sz="2000" dirty="0" smtClean="0"/>
          </a:p>
          <a:p>
            <a:r>
              <a:rPr lang="en-CA" sz="2000" dirty="0" smtClean="0">
                <a:hlinkClick r:id="rId4" action="ppaction://hlinksldjump"/>
              </a:rPr>
              <a:t>Memory</a:t>
            </a:r>
            <a:endParaRPr lang="en-CA" sz="2000" dirty="0" smtClean="0"/>
          </a:p>
          <a:p>
            <a:r>
              <a:rPr lang="en-CA" sz="2000" dirty="0" smtClean="0">
                <a:hlinkClick r:id="rId5" action="ppaction://hlinksldjump"/>
              </a:rPr>
              <a:t>Execution</a:t>
            </a:r>
            <a:endParaRPr lang="en-CA" sz="2000" dirty="0" smtClean="0"/>
          </a:p>
          <a:p>
            <a:r>
              <a:rPr lang="en-CA" sz="2000" dirty="0" smtClean="0">
                <a:hlinkClick r:id="rId6" action="ppaction://hlinksldjump"/>
              </a:rPr>
              <a:t>Security</a:t>
            </a:r>
            <a:endParaRPr lang="en-CA" sz="2000" dirty="0" smtClean="0"/>
          </a:p>
          <a:p>
            <a:r>
              <a:rPr lang="en-CA" sz="2000" dirty="0" err="1" smtClean="0">
                <a:hlinkClick r:id="rId7" action="ppaction://hlinksldjump"/>
              </a:rPr>
              <a:t>Comm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873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5.a: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7996" y="5807631"/>
            <a:ext cx="576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31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5.b: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8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5.c: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4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6: Communication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</a:p>
          <a:p>
            <a:r>
              <a:rPr lang="en-CA" sz="2400" dirty="0" smtClean="0"/>
              <a:t>Topic a</a:t>
            </a:r>
          </a:p>
          <a:p>
            <a:r>
              <a:rPr lang="en-CA" sz="2400" dirty="0" smtClean="0"/>
              <a:t>Topic b</a:t>
            </a:r>
          </a:p>
          <a:p>
            <a:r>
              <a:rPr lang="en-CA" sz="2400" dirty="0" smtClean="0"/>
              <a:t>Topic 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49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6.a: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7996" y="5807631"/>
            <a:ext cx="576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53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6.b: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6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6.c: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70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1: User Interface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</a:p>
          <a:p>
            <a:r>
              <a:rPr lang="en-CA" sz="2400" dirty="0" smtClean="0"/>
              <a:t>Topic a</a:t>
            </a:r>
          </a:p>
          <a:p>
            <a:r>
              <a:rPr lang="en-CA" sz="2400" dirty="0" smtClean="0"/>
              <a:t>Topic b</a:t>
            </a:r>
          </a:p>
          <a:p>
            <a:r>
              <a:rPr lang="en-CA" sz="2400" dirty="0" smtClean="0"/>
              <a:t>Topic 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3" action="ppaction://hlinksldjump"/>
              </a:rPr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48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1.a: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7996" y="5807631"/>
            <a:ext cx="576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83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1.b: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97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1.c: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63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2: I/O Devices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</a:p>
          <a:p>
            <a:r>
              <a:rPr lang="en-CA" sz="2400" dirty="0" smtClean="0"/>
              <a:t>Topic a</a:t>
            </a:r>
          </a:p>
          <a:p>
            <a:r>
              <a:rPr lang="en-CA" sz="2400" dirty="0" smtClean="0"/>
              <a:t>Topic b</a:t>
            </a:r>
          </a:p>
          <a:p>
            <a:r>
              <a:rPr lang="en-CA" sz="2400" dirty="0" smtClean="0"/>
              <a:t>Topic 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3" action="ppaction://hlinksldjump"/>
              </a:rPr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85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2.a: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7996" y="5807631"/>
            <a:ext cx="576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96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Component Topic 2.b: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26172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69325" y="1825625"/>
            <a:ext cx="8484476" cy="4351338"/>
          </a:xfrm>
        </p:spPr>
        <p:txBody>
          <a:bodyPr/>
          <a:lstStyle/>
          <a:p>
            <a:r>
              <a:rPr lang="en-CA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807631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hlinkClick r:id="rId2" action="ppaction://hlinksldjump"/>
              </a:rPr>
              <a:t>Home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89471" y="5807631"/>
            <a:ext cx="5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12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257</Words>
  <Application>Microsoft Office PowerPoint</Application>
  <PresentationFormat>Widescreen</PresentationFormat>
  <Paragraphs>150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OS HyperPoint Template</vt:lpstr>
      <vt:lpstr>Running &lt;application&gt; On &lt;Operating System&gt;</vt:lpstr>
      <vt:lpstr>Component 1: User Interface</vt:lpstr>
      <vt:lpstr>Component Topic 1.a:</vt:lpstr>
      <vt:lpstr>Component Topic 1.b:</vt:lpstr>
      <vt:lpstr>Component Topic 1.c:</vt:lpstr>
      <vt:lpstr>Component 2: I/O Devices</vt:lpstr>
      <vt:lpstr>Component Topic 2.a:</vt:lpstr>
      <vt:lpstr>Component Topic 2.b:</vt:lpstr>
      <vt:lpstr>Component Topic 2.c:</vt:lpstr>
      <vt:lpstr>Component 3: Memory Management</vt:lpstr>
      <vt:lpstr>Component Topic 3.a:</vt:lpstr>
      <vt:lpstr>Component Topic 3.b:</vt:lpstr>
      <vt:lpstr>Component Topic 3.c:</vt:lpstr>
      <vt:lpstr>Component 4: Process Execution</vt:lpstr>
      <vt:lpstr>Component Topic 4.a:</vt:lpstr>
      <vt:lpstr>Component Topic 4.b:</vt:lpstr>
      <vt:lpstr>Component Topic 4.c:</vt:lpstr>
      <vt:lpstr>Component 5: Security</vt:lpstr>
      <vt:lpstr>Component Topic 5.a:</vt:lpstr>
      <vt:lpstr>Component Topic 5.b:</vt:lpstr>
      <vt:lpstr>Component Topic 5.c:</vt:lpstr>
      <vt:lpstr>Component 6: Communication</vt:lpstr>
      <vt:lpstr>Component Topic 6.a:</vt:lpstr>
      <vt:lpstr>Component Topic 6.b:</vt:lpstr>
      <vt:lpstr>Component Topic 6.c: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HyperPoint Template</dc:title>
  <dc:creator>Nestor, Gregory</dc:creator>
  <cp:lastModifiedBy>Nestor, Gregory</cp:lastModifiedBy>
  <cp:revision>8</cp:revision>
  <dcterms:created xsi:type="dcterms:W3CDTF">2019-12-03T12:46:17Z</dcterms:created>
  <dcterms:modified xsi:type="dcterms:W3CDTF">2019-12-03T14:04:37Z</dcterms:modified>
</cp:coreProperties>
</file>