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Numbers – Nov 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US" dirty="0"/>
              <a:t>Bullying Prevention </a:t>
            </a:r>
            <a:r>
              <a:rPr lang="en-US" dirty="0" smtClean="0"/>
              <a:t>Week</a:t>
            </a:r>
          </a:p>
          <a:p>
            <a:pPr lvl="2"/>
            <a:r>
              <a:rPr lang="en-CA" dirty="0" smtClean="0"/>
              <a:t>Presentation</a:t>
            </a:r>
            <a:endParaRPr lang="en-US" dirty="0" smtClean="0"/>
          </a:p>
          <a:p>
            <a:pPr lvl="1"/>
            <a:r>
              <a:rPr lang="en-CA" dirty="0" smtClean="0"/>
              <a:t>A.5 Binary Numbers – Note </a:t>
            </a:r>
            <a:r>
              <a:rPr lang="en-CA" dirty="0"/>
              <a:t>/ Student </a:t>
            </a:r>
            <a:r>
              <a:rPr lang="en-CA" dirty="0" smtClean="0"/>
              <a:t>Questions</a:t>
            </a:r>
            <a:endParaRPr lang="en-CA" dirty="0"/>
          </a:p>
          <a:p>
            <a:pPr lvl="2"/>
            <a:r>
              <a:rPr lang="en-CA" dirty="0" smtClean="0"/>
              <a:t>Presentation </a:t>
            </a:r>
            <a:r>
              <a:rPr lang="en-CA" smtClean="0"/>
              <a:t>/ </a:t>
            </a:r>
            <a:r>
              <a:rPr lang="en-CA" smtClean="0"/>
              <a:t>Note</a:t>
            </a:r>
            <a:endParaRPr lang="en-CA" dirty="0" smtClean="0"/>
          </a:p>
          <a:p>
            <a:pPr lvl="2"/>
            <a:r>
              <a:rPr lang="en-CA" dirty="0" smtClean="0"/>
              <a:t>Begin Today / Complete Tomorrow</a:t>
            </a:r>
          </a:p>
          <a:p>
            <a:pPr lvl="2"/>
            <a:r>
              <a:rPr lang="en-CA" dirty="0" smtClean="0"/>
              <a:t>Hand </a:t>
            </a:r>
            <a:r>
              <a:rPr lang="en-CA" dirty="0" smtClean="0"/>
              <a:t>In </a:t>
            </a:r>
            <a:r>
              <a:rPr lang="en-CA" dirty="0" smtClean="0"/>
              <a:t>TOMORROW At </a:t>
            </a:r>
            <a:r>
              <a:rPr lang="en-CA" dirty="0" smtClean="0"/>
              <a:t>End Of </a:t>
            </a:r>
            <a:r>
              <a:rPr lang="en-CA" dirty="0" smtClean="0"/>
              <a:t>Class</a:t>
            </a:r>
            <a:endParaRPr lang="en-CA" dirty="0"/>
          </a:p>
          <a:p>
            <a:pPr lvl="2"/>
            <a:r>
              <a:rPr lang="en-CA" dirty="0" smtClean="0"/>
              <a:t>Download A.5 Student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2"/>
            <a:r>
              <a:rPr lang="en-CA" dirty="0" smtClean="0"/>
              <a:t>Answer Questions 1 to 6</a:t>
            </a:r>
            <a:endParaRPr lang="en-CA" dirty="0"/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A.4 –Malware Template Handout (Hardcopy)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This Week: Binary numbers &amp; Computer Memory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63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Binary Numbers – Nov 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137</cp:revision>
  <dcterms:created xsi:type="dcterms:W3CDTF">2006-08-16T00:00:00Z</dcterms:created>
  <dcterms:modified xsi:type="dcterms:W3CDTF">2019-11-18T16:21:55Z</dcterms:modified>
</cp:coreProperties>
</file>